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405" r:id="rId2"/>
    <p:sldId id="256" r:id="rId3"/>
    <p:sldId id="291" r:id="rId4"/>
    <p:sldId id="331" r:id="rId5"/>
    <p:sldId id="489" r:id="rId6"/>
    <p:sldId id="332" r:id="rId7"/>
    <p:sldId id="261" r:id="rId8"/>
    <p:sldId id="257" r:id="rId9"/>
    <p:sldId id="333" r:id="rId10"/>
    <p:sldId id="498" r:id="rId11"/>
    <p:sldId id="499" r:id="rId12"/>
    <p:sldId id="500" r:id="rId13"/>
    <p:sldId id="258" r:id="rId14"/>
    <p:sldId id="334" r:id="rId15"/>
    <p:sldId id="336" r:id="rId16"/>
    <p:sldId id="335" r:id="rId17"/>
    <p:sldId id="385" r:id="rId18"/>
    <p:sldId id="377" r:id="rId19"/>
    <p:sldId id="378" r:id="rId20"/>
    <p:sldId id="379" r:id="rId21"/>
    <p:sldId id="298" r:id="rId22"/>
    <p:sldId id="386" r:id="rId23"/>
    <p:sldId id="389" r:id="rId24"/>
    <p:sldId id="388" r:id="rId25"/>
    <p:sldId id="387" r:id="rId26"/>
    <p:sldId id="339" r:id="rId27"/>
    <p:sldId id="305" r:id="rId28"/>
    <p:sldId id="390" r:id="rId29"/>
    <p:sldId id="391" r:id="rId30"/>
    <p:sldId id="370" r:id="rId31"/>
    <p:sldId id="406" r:id="rId32"/>
    <p:sldId id="372" r:id="rId33"/>
    <p:sldId id="373" r:id="rId34"/>
    <p:sldId id="392" r:id="rId35"/>
    <p:sldId id="346" r:id="rId36"/>
    <p:sldId id="374" r:id="rId37"/>
    <p:sldId id="393" r:id="rId38"/>
    <p:sldId id="355" r:id="rId39"/>
    <p:sldId id="396" r:id="rId40"/>
    <p:sldId id="347" r:id="rId41"/>
    <p:sldId id="399" r:id="rId42"/>
    <p:sldId id="394" r:id="rId43"/>
    <p:sldId id="395" r:id="rId44"/>
    <p:sldId id="376" r:id="rId45"/>
    <p:sldId id="398" r:id="rId46"/>
    <p:sldId id="356" r:id="rId47"/>
    <p:sldId id="397" r:id="rId48"/>
    <p:sldId id="400" r:id="rId49"/>
    <p:sldId id="375" r:id="rId50"/>
    <p:sldId id="403" r:id="rId51"/>
    <p:sldId id="401" r:id="rId52"/>
    <p:sldId id="404" r:id="rId53"/>
    <p:sldId id="402" r:id="rId54"/>
    <p:sldId id="425" r:id="rId55"/>
    <p:sldId id="279" r:id="rId56"/>
    <p:sldId id="350" r:id="rId57"/>
    <p:sldId id="351" r:id="rId58"/>
    <p:sldId id="362" r:id="rId59"/>
    <p:sldId id="352" r:id="rId60"/>
    <p:sldId id="363" r:id="rId61"/>
    <p:sldId id="354" r:id="rId62"/>
    <p:sldId id="364" r:id="rId63"/>
    <p:sldId id="365" r:id="rId64"/>
    <p:sldId id="367" r:id="rId65"/>
    <p:sldId id="426" r:id="rId66"/>
    <p:sldId id="288" r:id="rId67"/>
    <p:sldId id="491" r:id="rId68"/>
    <p:sldId id="492" r:id="rId69"/>
    <p:sldId id="501" r:id="rId70"/>
    <p:sldId id="502" r:id="rId71"/>
    <p:sldId id="503" r:id="rId72"/>
    <p:sldId id="504" r:id="rId73"/>
    <p:sldId id="505" r:id="rId74"/>
    <p:sldId id="506" r:id="rId75"/>
    <p:sldId id="287" r:id="rId76"/>
    <p:sldId id="427" r:id="rId77"/>
    <p:sldId id="428" r:id="rId78"/>
    <p:sldId id="409" r:id="rId79"/>
    <p:sldId id="429" r:id="rId80"/>
    <p:sldId id="430" r:id="rId81"/>
    <p:sldId id="431" r:id="rId82"/>
    <p:sldId id="432" r:id="rId83"/>
    <p:sldId id="440" r:id="rId84"/>
    <p:sldId id="433" r:id="rId85"/>
    <p:sldId id="434" r:id="rId86"/>
    <p:sldId id="435" r:id="rId87"/>
    <p:sldId id="436" r:id="rId88"/>
    <p:sldId id="439" r:id="rId89"/>
    <p:sldId id="486" r:id="rId90"/>
    <p:sldId id="441" r:id="rId91"/>
    <p:sldId id="443" r:id="rId92"/>
    <p:sldId id="444" r:id="rId93"/>
    <p:sldId id="452" r:id="rId94"/>
    <p:sldId id="451" r:id="rId95"/>
    <p:sldId id="454" r:id="rId96"/>
    <p:sldId id="453" r:id="rId97"/>
    <p:sldId id="461" r:id="rId98"/>
    <p:sldId id="455" r:id="rId99"/>
    <p:sldId id="456" r:id="rId100"/>
    <p:sldId id="457" r:id="rId101"/>
    <p:sldId id="458" r:id="rId102"/>
    <p:sldId id="460" r:id="rId103"/>
    <p:sldId id="463" r:id="rId104"/>
    <p:sldId id="487" r:id="rId105"/>
    <p:sldId id="467" r:id="rId106"/>
    <p:sldId id="468" r:id="rId107"/>
    <p:sldId id="469" r:id="rId108"/>
    <p:sldId id="471" r:id="rId109"/>
    <p:sldId id="472" r:id="rId110"/>
    <p:sldId id="473" r:id="rId111"/>
    <p:sldId id="474" r:id="rId112"/>
    <p:sldId id="476" r:id="rId113"/>
    <p:sldId id="475" r:id="rId114"/>
    <p:sldId id="483" r:id="rId115"/>
    <p:sldId id="478" r:id="rId116"/>
    <p:sldId id="479" r:id="rId117"/>
    <p:sldId id="482" r:id="rId118"/>
    <p:sldId id="484" r:id="rId119"/>
    <p:sldId id="488" r:id="rId120"/>
    <p:sldId id="264" r:id="rId121"/>
    <p:sldId id="262" r:id="rId122"/>
    <p:sldId id="340" r:id="rId123"/>
    <p:sldId id="341" r:id="rId124"/>
    <p:sldId id="342" r:id="rId1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ハンズオン概要説明" id="{E25BC205-B363-4235-A478-17F3A44BA697}">
          <p14:sldIdLst>
            <p14:sldId id="405"/>
            <p14:sldId id="256"/>
            <p14:sldId id="291"/>
            <p14:sldId id="331"/>
            <p14:sldId id="489"/>
            <p14:sldId id="332"/>
          </p14:sldIdLst>
        </p14:section>
        <p14:section name="1 センサボードをプログラミングするための下準備" id="{5719E79D-A883-469B-971E-3E8AA838287A}">
          <p14:sldIdLst>
            <p14:sldId id="261"/>
          </p14:sldIdLst>
        </p14:section>
        <p14:section name="1-1 開発PCにArduino IDEをインストールする" id="{E12A70D4-F7C8-4FA0-972F-D4B6A04E9D1B}">
          <p14:sldIdLst>
            <p14:sldId id="257"/>
            <p14:sldId id="333"/>
            <p14:sldId id="498"/>
            <p14:sldId id="499"/>
            <p14:sldId id="500"/>
          </p14:sldIdLst>
        </p14:section>
        <p14:section name="1-2 stm32duino/Arduino_Core_STM32のインストール" id="{EE4FECE6-14ED-4054-A267-6B8B132072A3}">
          <p14:sldIdLst>
            <p14:sldId id="258"/>
            <p14:sldId id="334"/>
            <p14:sldId id="336"/>
            <p14:sldId id="335"/>
            <p14:sldId id="385"/>
            <p14:sldId id="377"/>
            <p14:sldId id="378"/>
            <p14:sldId id="379"/>
          </p14:sldIdLst>
        </p14:section>
        <p14:section name="2 STM32のLEDを点滅させる" id="{52AEDCCC-69D1-4892-A1BA-B992E3F3A400}">
          <p14:sldIdLst>
            <p14:sldId id="298"/>
          </p14:sldIdLst>
        </p14:section>
        <p14:section name="2-1 サンプルコードをダウンロードする" id="{058731F8-78B4-4B22-99CF-A62A80ED18A4}">
          <p14:sldIdLst>
            <p14:sldId id="386"/>
          </p14:sldIdLst>
        </p14:section>
        <p14:section name="2-2 STM32にサンプルコードを書込む" id="{4C8FCA73-94A2-4EA5-B99B-8953F3BF1932}">
          <p14:sldIdLst>
            <p14:sldId id="389"/>
            <p14:sldId id="388"/>
            <p14:sldId id="387"/>
            <p14:sldId id="339"/>
            <p14:sldId id="305"/>
          </p14:sldIdLst>
        </p14:section>
        <p14:section name="3.STM32の加速度、温湿度等をUSB経由でモニタする" id="{D970C054-B3AC-41D5-A732-32A378E7A954}">
          <p14:sldIdLst>
            <p14:sldId id="390"/>
          </p14:sldIdLst>
        </p14:section>
        <p14:section name="3-1 STM32の温度・湿度センサデータをUSB経由でモニタする" id="{3D5D3B01-F371-47DE-869E-52EAE95D0516}">
          <p14:sldIdLst>
            <p14:sldId id="391"/>
            <p14:sldId id="370"/>
            <p14:sldId id="406"/>
            <p14:sldId id="372"/>
            <p14:sldId id="373"/>
          </p14:sldIdLst>
        </p14:section>
        <p14:section name="3-2 STM32の気圧計センサデータをUSB経由でモニタする" id="{0F23D169-1C2C-40E3-B309-8A2A58597524}">
          <p14:sldIdLst>
            <p14:sldId id="392"/>
            <p14:sldId id="346"/>
            <p14:sldId id="374"/>
            <p14:sldId id="393"/>
            <p14:sldId id="355"/>
          </p14:sldIdLst>
        </p14:section>
        <p14:section name="3-3 STM32のジェスチャセンサデータをUSB経由でモニタする" id="{DB05C399-E3B0-4443-BBCE-393BCF6EC28E}">
          <p14:sldIdLst>
            <p14:sldId id="396"/>
            <p14:sldId id="347"/>
            <p14:sldId id="399"/>
            <p14:sldId id="394"/>
            <p14:sldId id="395"/>
            <p14:sldId id="376"/>
          </p14:sldIdLst>
        </p14:section>
        <p14:section name="3-4 STM32の3DジャイロセンサデータをUSB経由でモニタする" id="{8FC3C23E-E73E-465F-A355-A1054A87C7E5}">
          <p14:sldIdLst>
            <p14:sldId id="398"/>
            <p14:sldId id="356"/>
            <p14:sldId id="397"/>
            <p14:sldId id="400"/>
          </p14:sldIdLst>
        </p14:section>
        <p14:section name="3-5 STM32の3DジャイロセンサデータをUSB経由でモニタする" id="{D6ABCC4A-5AA7-4D47-8A4E-1175D360EDDA}">
          <p14:sldIdLst>
            <p14:sldId id="375"/>
            <p14:sldId id="403"/>
            <p14:sldId id="401"/>
            <p14:sldId id="404"/>
            <p14:sldId id="402"/>
          </p14:sldIdLst>
        </p14:section>
        <p14:section name="4 PCにNode.jsとNode-REDをインストールする" id="{ECA834FB-3129-4082-985D-EC8D24B3373C}">
          <p14:sldIdLst>
            <p14:sldId id="425"/>
          </p14:sldIdLst>
        </p14:section>
        <p14:section name="4-1 Node.jsをインストールする" id="{78615ACA-4F76-4B2C-8C55-E832098BB1A6}">
          <p14:sldIdLst>
            <p14:sldId id="279"/>
            <p14:sldId id="350"/>
          </p14:sldIdLst>
        </p14:section>
        <p14:section name="4-2 Node-REDのインストール" id="{46606081-4284-4358-8AA7-F890B9B8BB29}">
          <p14:sldIdLst>
            <p14:sldId id="351"/>
            <p14:sldId id="362"/>
            <p14:sldId id="352"/>
            <p14:sldId id="363"/>
            <p14:sldId id="354"/>
            <p14:sldId id="364"/>
          </p14:sldIdLst>
        </p14:section>
        <p14:section name="4-3 Node-RED側のMQTTインストール" id="{773E63FB-0D39-4BD3-93EF-AF8CE2CA13E9}">
          <p14:sldIdLst>
            <p14:sldId id="365"/>
            <p14:sldId id="367"/>
          </p14:sldIdLst>
        </p14:section>
        <p14:section name="5 STM32からのデータをNode-REDで見る" id="{AE738344-DDC8-4DBE-9A3E-569201905A92}">
          <p14:sldIdLst>
            <p14:sldId id="426"/>
            <p14:sldId id="288"/>
          </p14:sldIdLst>
        </p14:section>
        <p14:section name="5-0 Node-RED設定のダウンロードと適用方法" id="{CE827581-0CD0-4857-B0F4-3F1C87D52F86}">
          <p14:sldIdLst>
            <p14:sldId id="491"/>
            <p14:sldId id="492"/>
            <p14:sldId id="501"/>
            <p14:sldId id="502"/>
            <p14:sldId id="503"/>
            <p14:sldId id="504"/>
            <p14:sldId id="505"/>
            <p14:sldId id="506"/>
          </p14:sldIdLst>
        </p14:section>
        <p14:section name="5-1 Node-REDにMQTTサーバーを立てる" id="{AD2ED5E0-299D-465F-8E4A-015DEA9F7863}">
          <p14:sldIdLst>
            <p14:sldId id="287"/>
            <p14:sldId id="427"/>
            <p14:sldId id="428"/>
          </p14:sldIdLst>
        </p14:section>
        <p14:section name="5-2 STM32(Publisher)とNode-RED(Broker)を繋げる" id="{348414CE-9DF9-4EC1-888D-63C808AE9AF4}">
          <p14:sldIdLst>
            <p14:sldId id="409"/>
            <p14:sldId id="429"/>
            <p14:sldId id="430"/>
            <p14:sldId id="431"/>
            <p14:sldId id="432"/>
            <p14:sldId id="440"/>
            <p14:sldId id="433"/>
          </p14:sldIdLst>
        </p14:section>
        <p14:section name="5-3 Arduino IDE にWiFi ドライバーをインストール" id="{307D05D9-F531-4C0E-9125-030B9A075AE4}">
          <p14:sldIdLst>
            <p14:sldId id="434"/>
          </p14:sldIdLst>
        </p14:section>
        <p14:section name="5-4 Arduino IDE にMQTTクライアントをインストール" id="{88D2828C-5DF9-4852-8845-CDDA4515C930}">
          <p14:sldIdLst>
            <p14:sldId id="435"/>
          </p14:sldIdLst>
        </p14:section>
        <p14:section name="5-5 STM32にサンプルプログラムを書き込む" id="{A36DB346-708B-4C4A-A8AD-9F4542285D6E}">
          <p14:sldIdLst>
            <p14:sldId id="436"/>
            <p14:sldId id="439"/>
            <p14:sldId id="486"/>
            <p14:sldId id="441"/>
            <p14:sldId id="443"/>
            <p14:sldId id="444"/>
          </p14:sldIdLst>
        </p14:section>
        <p14:section name="6 アンドロイドスマホにMQTT Dashをインストールする" id="{CDA6ED23-AF76-4973-8B4C-CB96F65352A5}">
          <p14:sldIdLst>
            <p14:sldId id="452"/>
          </p14:sldIdLst>
        </p14:section>
        <p14:section name="6-1 MQTT Dashのインストール" id="{D91928D8-8617-49FB-92C0-C0CD771357E5}">
          <p14:sldIdLst>
            <p14:sldId id="451"/>
          </p14:sldIdLst>
        </p14:section>
        <p14:section name="6-2 MQTT dash の設定" id="{46F16317-EF50-47D7-B536-D91557CC6F81}">
          <p14:sldIdLst>
            <p14:sldId id="454"/>
          </p14:sldIdLst>
        </p14:section>
        <p14:section name="7 Node-REDに集めたデータをMQTT Dashで見る" id="{79CBF40F-1D7E-4C28-A396-D97EF68C7D71}">
          <p14:sldIdLst>
            <p14:sldId id="453"/>
          </p14:sldIdLst>
        </p14:section>
        <p14:section name="7-1 STM32(Publisher) とMQTT dash(Subscriber)を繋げる" id="{996E6303-7B6C-46AD-A7B2-C5DE66B9A284}">
          <p14:sldIdLst>
            <p14:sldId id="461"/>
          </p14:sldIdLst>
        </p14:section>
        <p14:section name="7-2 Node-RED(Broker) とMQTT dash(Subscriber)を繋げる" id="{D1774055-45BE-44D4-BB72-89EAD227B909}">
          <p14:sldIdLst>
            <p14:sldId id="455"/>
            <p14:sldId id="456"/>
            <p14:sldId id="457"/>
            <p14:sldId id="458"/>
            <p14:sldId id="460"/>
          </p14:sldIdLst>
        </p14:section>
        <p14:section name="8 MQTT DashからSTM32のLEDを操作する" id="{D22AF9FD-D352-4170-BEF2-30C6EF090B4C}">
          <p14:sldIdLst>
            <p14:sldId id="463"/>
          </p14:sldIdLst>
        </p14:section>
        <p14:section name="8-1 Node-RED から STM32 のLEDを点灯させる" id="{6DDB199B-E8E7-4FF9-A1B3-F35687638799}">
          <p14:sldIdLst>
            <p14:sldId id="487"/>
            <p14:sldId id="467"/>
            <p14:sldId id="468"/>
            <p14:sldId id="469"/>
            <p14:sldId id="471"/>
            <p14:sldId id="472"/>
            <p14:sldId id="473"/>
            <p14:sldId id="474"/>
          </p14:sldIdLst>
        </p14:section>
        <p14:section name="8-2 MQTT Dash から Node-RED に LED点灯" id="{0D0CFF07-50AA-4D2C-B5B1-6836CA23FF55}">
          <p14:sldIdLst>
            <p14:sldId id="476"/>
            <p14:sldId id="475"/>
            <p14:sldId id="483"/>
            <p14:sldId id="478"/>
            <p14:sldId id="479"/>
            <p14:sldId id="482"/>
            <p14:sldId id="484"/>
          </p14:sldIdLst>
        </p14:section>
        <p14:section name="備考" id="{DFA874A9-12E8-4809-9B5B-C3959749D43D}">
          <p14:sldIdLst>
            <p14:sldId id="488"/>
            <p14:sldId id="264"/>
            <p14:sldId id="262"/>
            <p14:sldId id="340"/>
            <p14:sldId id="341"/>
            <p14:sldId id="34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中村 圭介" initials="中村" lastIdx="1" clrIdx="0">
    <p:extLst>
      <p:ext uri="{19B8F6BF-5375-455C-9EA6-DF929625EA0E}">
        <p15:presenceInfo xmlns:p15="http://schemas.microsoft.com/office/powerpoint/2012/main" userId="aac11f3343534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63C1"/>
    <a:srgbClr val="2E75B6"/>
    <a:srgbClr val="CCFF66"/>
    <a:srgbClr val="FFFF99"/>
    <a:srgbClr val="FFFFCC"/>
    <a:srgbClr val="FFFFF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75358" autoAdjust="0"/>
  </p:normalViewPr>
  <p:slideViewPr>
    <p:cSldViewPr snapToGrid="0">
      <p:cViewPr varScale="1">
        <p:scale>
          <a:sx n="92" d="100"/>
          <a:sy n="92" d="100"/>
        </p:scale>
        <p:origin x="102" y="108"/>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中村 圭介" userId="aac11f33435340ee" providerId="LiveId" clId="{75F7BADB-75C3-43DE-966E-D77B04AB98FB}"/>
    <pc:docChg chg="undo custSel addSld modSld sldOrd">
      <pc:chgData name="中村 圭介" userId="aac11f33435340ee" providerId="LiveId" clId="{75F7BADB-75C3-43DE-966E-D77B04AB98FB}" dt="2018-10-31T22:17:01.845" v="4366" actId="1076"/>
      <pc:docMkLst>
        <pc:docMk/>
      </pc:docMkLst>
      <pc:sldChg chg="modSp">
        <pc:chgData name="中村 圭介" userId="aac11f33435340ee" providerId="LiveId" clId="{75F7BADB-75C3-43DE-966E-D77B04AB98FB}" dt="2018-10-31T20:42:04.174" v="2180" actId="6549"/>
        <pc:sldMkLst>
          <pc:docMk/>
          <pc:sldMk cId="1627936422" sldId="258"/>
        </pc:sldMkLst>
        <pc:spChg chg="mod">
          <ac:chgData name="中村 圭介" userId="aac11f33435340ee" providerId="LiveId" clId="{75F7BADB-75C3-43DE-966E-D77B04AB98FB}" dt="2018-10-31T20:42:04.174" v="2180" actId="6549"/>
          <ac:spMkLst>
            <pc:docMk/>
            <pc:sldMk cId="1627936422" sldId="258"/>
            <ac:spMk id="3" creationId="{00000000-0000-0000-0000-000000000000}"/>
          </ac:spMkLst>
        </pc:spChg>
      </pc:sldChg>
      <pc:sldChg chg="addSp delSp modSp">
        <pc:chgData name="中村 圭介" userId="aac11f33435340ee" providerId="LiveId" clId="{75F7BADB-75C3-43DE-966E-D77B04AB98FB}" dt="2018-10-31T20:41:37.348" v="2173" actId="6549"/>
        <pc:sldMkLst>
          <pc:docMk/>
          <pc:sldMk cId="1826900735" sldId="261"/>
        </pc:sldMkLst>
        <pc:spChg chg="mod">
          <ac:chgData name="中村 圭介" userId="aac11f33435340ee" providerId="LiveId" clId="{75F7BADB-75C3-43DE-966E-D77B04AB98FB}" dt="2018-10-31T20:27:45.474" v="1904" actId="20577"/>
          <ac:spMkLst>
            <pc:docMk/>
            <pc:sldMk cId="1826900735" sldId="261"/>
            <ac:spMk id="2" creationId="{00000000-0000-0000-0000-000000000000}"/>
          </ac:spMkLst>
        </pc:spChg>
        <pc:spChg chg="del mod">
          <ac:chgData name="中村 圭介" userId="aac11f33435340ee" providerId="LiveId" clId="{75F7BADB-75C3-43DE-966E-D77B04AB98FB}" dt="2018-10-31T20:28:18.290" v="1908" actId="478"/>
          <ac:spMkLst>
            <pc:docMk/>
            <pc:sldMk cId="1826900735" sldId="261"/>
            <ac:spMk id="3" creationId="{00000000-0000-0000-0000-000000000000}"/>
          </ac:spMkLst>
        </pc:spChg>
        <pc:spChg chg="add mod">
          <ac:chgData name="中村 圭介" userId="aac11f33435340ee" providerId="LiveId" clId="{75F7BADB-75C3-43DE-966E-D77B04AB98FB}" dt="2018-10-31T20:41:37.348" v="2173" actId="6549"/>
          <ac:spMkLst>
            <pc:docMk/>
            <pc:sldMk cId="1826900735" sldId="261"/>
            <ac:spMk id="4" creationId="{C2239081-87EA-4DA5-B598-C311B3BA50F2}"/>
          </ac:spMkLst>
        </pc:spChg>
        <pc:picChg chg="add del mod">
          <ac:chgData name="中村 圭介" userId="aac11f33435340ee" providerId="LiveId" clId="{75F7BADB-75C3-43DE-966E-D77B04AB98FB}" dt="2018-10-31T20:34:25.165" v="1940" actId="478"/>
          <ac:picMkLst>
            <pc:docMk/>
            <pc:sldMk cId="1826900735" sldId="261"/>
            <ac:picMk id="5" creationId="{82AA165D-48C3-4E56-B14B-28E7DD1E75D3}"/>
          </ac:picMkLst>
        </pc:picChg>
      </pc:sldChg>
      <pc:sldChg chg="modSp">
        <pc:chgData name="中村 圭介" userId="aac11f33435340ee" providerId="LiveId" clId="{75F7BADB-75C3-43DE-966E-D77B04AB98FB}" dt="2018-10-31T21:04:41.731" v="2456" actId="1076"/>
        <pc:sldMkLst>
          <pc:docMk/>
          <pc:sldMk cId="234718001" sldId="305"/>
        </pc:sldMkLst>
        <pc:spChg chg="mod">
          <ac:chgData name="中村 圭介" userId="aac11f33435340ee" providerId="LiveId" clId="{75F7BADB-75C3-43DE-966E-D77B04AB98FB}" dt="2018-10-31T21:04:41.731" v="2456" actId="1076"/>
          <ac:spMkLst>
            <pc:docMk/>
            <pc:sldMk cId="234718001" sldId="305"/>
            <ac:spMk id="3" creationId="{3919BE39-48A9-4C65-9568-F870D6FEBF1A}"/>
          </ac:spMkLst>
        </pc:spChg>
      </pc:sldChg>
      <pc:sldChg chg="addSp delSp modSp">
        <pc:chgData name="中村 圭介" userId="aac11f33435340ee" providerId="LiveId" clId="{75F7BADB-75C3-43DE-966E-D77B04AB98FB}" dt="2018-10-31T20:48:50.914" v="2258" actId="14100"/>
        <pc:sldMkLst>
          <pc:docMk/>
          <pc:sldMk cId="2279009879" sldId="334"/>
        </pc:sldMkLst>
        <pc:spChg chg="mod">
          <ac:chgData name="中村 圭介" userId="aac11f33435340ee" providerId="LiveId" clId="{75F7BADB-75C3-43DE-966E-D77B04AB98FB}" dt="2018-10-31T20:47:29.777" v="2224" actId="14100"/>
          <ac:spMkLst>
            <pc:docMk/>
            <pc:sldMk cId="2279009879" sldId="334"/>
            <ac:spMk id="9" creationId="{00000000-0000-0000-0000-000000000000}"/>
          </ac:spMkLst>
        </pc:spChg>
        <pc:spChg chg="add del mod">
          <ac:chgData name="中村 圭介" userId="aac11f33435340ee" providerId="LiveId" clId="{75F7BADB-75C3-43DE-966E-D77B04AB98FB}" dt="2018-10-31T20:47:33.513" v="2226"/>
          <ac:spMkLst>
            <pc:docMk/>
            <pc:sldMk cId="2279009879" sldId="334"/>
            <ac:spMk id="22" creationId="{56608626-C0A6-4199-B871-0D7D03EF9394}"/>
          </ac:spMkLst>
        </pc:spChg>
        <pc:spChg chg="add mod">
          <ac:chgData name="中村 圭介" userId="aac11f33435340ee" providerId="LiveId" clId="{75F7BADB-75C3-43DE-966E-D77B04AB98FB}" dt="2018-10-31T20:47:43.777" v="2235" actId="1036"/>
          <ac:spMkLst>
            <pc:docMk/>
            <pc:sldMk cId="2279009879" sldId="334"/>
            <ac:spMk id="24" creationId="{AC4F3C50-AD89-4DE1-81D2-D20851A56303}"/>
          </ac:spMkLst>
        </pc:spChg>
        <pc:spChg chg="add mod">
          <ac:chgData name="中村 圭介" userId="aac11f33435340ee" providerId="LiveId" clId="{75F7BADB-75C3-43DE-966E-D77B04AB98FB}" dt="2018-10-31T20:48:50.914" v="2258" actId="14100"/>
          <ac:spMkLst>
            <pc:docMk/>
            <pc:sldMk cId="2279009879" sldId="334"/>
            <ac:spMk id="25" creationId="{B0B34603-8CF7-4F37-93D4-5648C64F2CA7}"/>
          </ac:spMkLst>
        </pc:spChg>
        <pc:grpChg chg="mod topLvl">
          <ac:chgData name="中村 圭介" userId="aac11f33435340ee" providerId="LiveId" clId="{75F7BADB-75C3-43DE-966E-D77B04AB98FB}" dt="2018-10-31T20:47:33.513" v="2226"/>
          <ac:grpSpMkLst>
            <pc:docMk/>
            <pc:sldMk cId="2279009879" sldId="334"/>
            <ac:grpSpMk id="12" creationId="{00000000-0000-0000-0000-000000000000}"/>
          </ac:grpSpMkLst>
        </pc:grpChg>
        <pc:grpChg chg="del mod">
          <ac:chgData name="中村 圭介" userId="aac11f33435340ee" providerId="LiveId" clId="{75F7BADB-75C3-43DE-966E-D77B04AB98FB}" dt="2018-10-31T20:45:05.569" v="2200" actId="478"/>
          <ac:grpSpMkLst>
            <pc:docMk/>
            <pc:sldMk cId="2279009879" sldId="334"/>
            <ac:grpSpMk id="15" creationId="{00000000-0000-0000-0000-000000000000}"/>
          </ac:grpSpMkLst>
        </pc:grpChg>
        <pc:grpChg chg="del mod">
          <ac:chgData name="中村 圭介" userId="aac11f33435340ee" providerId="LiveId" clId="{75F7BADB-75C3-43DE-966E-D77B04AB98FB}" dt="2018-10-31T20:46:47.557" v="2210" actId="165"/>
          <ac:grpSpMkLst>
            <pc:docMk/>
            <pc:sldMk cId="2279009879" sldId="334"/>
            <ac:grpSpMk id="20" creationId="{00000000-0000-0000-0000-000000000000}"/>
          </ac:grpSpMkLst>
        </pc:grpChg>
        <pc:picChg chg="add del mod">
          <ac:chgData name="中村 圭介" userId="aac11f33435340ee" providerId="LiveId" clId="{75F7BADB-75C3-43DE-966E-D77B04AB98FB}" dt="2018-10-31T20:45:04.841" v="2199" actId="478"/>
          <ac:picMkLst>
            <pc:docMk/>
            <pc:sldMk cId="2279009879" sldId="334"/>
            <ac:picMk id="2" creationId="{CD9AB60B-BEDF-4B8B-90CB-64414E35763B}"/>
          </ac:picMkLst>
        </pc:picChg>
        <pc:picChg chg="add del mod">
          <ac:chgData name="中村 圭介" userId="aac11f33435340ee" providerId="LiveId" clId="{75F7BADB-75C3-43DE-966E-D77B04AB98FB}" dt="2018-10-31T20:46:33.538" v="2204" actId="478"/>
          <ac:picMkLst>
            <pc:docMk/>
            <pc:sldMk cId="2279009879" sldId="334"/>
            <ac:picMk id="3" creationId="{9D1BFE2E-6221-4D89-ACC8-8F6B74FD307D}"/>
          </ac:picMkLst>
        </pc:picChg>
        <pc:picChg chg="add del mod">
          <ac:chgData name="中村 圭介" userId="aac11f33435340ee" providerId="LiveId" clId="{75F7BADB-75C3-43DE-966E-D77B04AB98FB}" dt="2018-10-31T20:48:30.809" v="2246" actId="478"/>
          <ac:picMkLst>
            <pc:docMk/>
            <pc:sldMk cId="2279009879" sldId="334"/>
            <ac:picMk id="4" creationId="{2AE304B7-E468-4BFB-87D2-E413A7220D5A}"/>
          </ac:picMkLst>
        </pc:picChg>
        <pc:picChg chg="add del">
          <ac:chgData name="中村 圭介" userId="aac11f33435340ee" providerId="LiveId" clId="{75F7BADB-75C3-43DE-966E-D77B04AB98FB}" dt="2018-10-31T20:47:01.472" v="2214"/>
          <ac:picMkLst>
            <pc:docMk/>
            <pc:sldMk cId="2279009879" sldId="334"/>
            <ac:picMk id="6" creationId="{96CE1B5C-5243-4CF1-9093-7BB5EEBE1BB0}"/>
          </ac:picMkLst>
        </pc:picChg>
        <pc:picChg chg="add del">
          <ac:chgData name="中村 圭介" userId="aac11f33435340ee" providerId="LiveId" clId="{75F7BADB-75C3-43DE-966E-D77B04AB98FB}" dt="2018-10-31T20:47:08.449" v="2216"/>
          <ac:picMkLst>
            <pc:docMk/>
            <pc:sldMk cId="2279009879" sldId="334"/>
            <ac:picMk id="7" creationId="{B1A0CB10-691E-44A5-BC1C-20CCDF65256F}"/>
          </ac:picMkLst>
        </pc:picChg>
        <pc:picChg chg="add del">
          <ac:chgData name="中村 圭介" userId="aac11f33435340ee" providerId="LiveId" clId="{75F7BADB-75C3-43DE-966E-D77B04AB98FB}" dt="2018-10-31T20:47:18.754" v="2220"/>
          <ac:picMkLst>
            <pc:docMk/>
            <pc:sldMk cId="2279009879" sldId="334"/>
            <ac:picMk id="10" creationId="{1792FD3E-0CEC-4CF3-B8E1-245B1CE12E41}"/>
          </ac:picMkLst>
        </pc:picChg>
        <pc:picChg chg="add mod ord">
          <ac:chgData name="中村 圭介" userId="aac11f33435340ee" providerId="LiveId" clId="{75F7BADB-75C3-43DE-966E-D77B04AB98FB}" dt="2018-10-31T20:48:42.089" v="2253" actId="1038"/>
          <ac:picMkLst>
            <pc:docMk/>
            <pc:sldMk cId="2279009879" sldId="334"/>
            <ac:picMk id="11" creationId="{A8648DE7-F076-4C33-8DFE-16C7B92ADC6C}"/>
          </ac:picMkLst>
        </pc:picChg>
        <pc:picChg chg="mod topLvl">
          <ac:chgData name="中村 圭介" userId="aac11f33435340ee" providerId="LiveId" clId="{75F7BADB-75C3-43DE-966E-D77B04AB98FB}" dt="2018-10-31T20:47:22.106" v="2222" actId="1076"/>
          <ac:picMkLst>
            <pc:docMk/>
            <pc:sldMk cId="2279009879" sldId="334"/>
            <ac:picMk id="17" creationId="{00000000-0000-0000-0000-000000000000}"/>
          </ac:picMkLst>
        </pc:picChg>
      </pc:sldChg>
      <pc:sldChg chg="addSp modSp">
        <pc:chgData name="中村 圭介" userId="aac11f33435340ee" providerId="LiveId" clId="{75F7BADB-75C3-43DE-966E-D77B04AB98FB}" dt="2018-10-31T20:53:09.459" v="2354"/>
        <pc:sldMkLst>
          <pc:docMk/>
          <pc:sldMk cId="738594134" sldId="335"/>
        </pc:sldMkLst>
        <pc:spChg chg="add mod">
          <ac:chgData name="中村 圭介" userId="aac11f33435340ee" providerId="LiveId" clId="{75F7BADB-75C3-43DE-966E-D77B04AB98FB}" dt="2018-10-31T20:53:01.466" v="2332" actId="6549"/>
          <ac:spMkLst>
            <pc:docMk/>
            <pc:sldMk cId="738594134" sldId="335"/>
            <ac:spMk id="2" creationId="{75883E15-6619-437F-89C5-7259C2C6E8A3}"/>
          </ac:spMkLst>
        </pc:spChg>
        <pc:spChg chg="add mod">
          <ac:chgData name="中村 圭介" userId="aac11f33435340ee" providerId="LiveId" clId="{75F7BADB-75C3-43DE-966E-D77B04AB98FB}" dt="2018-10-31T20:53:09.459" v="2354"/>
          <ac:spMkLst>
            <pc:docMk/>
            <pc:sldMk cId="738594134" sldId="335"/>
            <ac:spMk id="17" creationId="{2D084A09-7579-4FAC-937D-CC4835148B92}"/>
          </ac:spMkLst>
        </pc:spChg>
        <pc:grpChg chg="mod">
          <ac:chgData name="中村 圭介" userId="aac11f33435340ee" providerId="LiveId" clId="{75F7BADB-75C3-43DE-966E-D77B04AB98FB}" dt="2018-10-31T20:52:21.449" v="2293" actId="1036"/>
          <ac:grpSpMkLst>
            <pc:docMk/>
            <pc:sldMk cId="738594134" sldId="335"/>
            <ac:grpSpMk id="10" creationId="{00000000-0000-0000-0000-000000000000}"/>
          </ac:grpSpMkLst>
        </pc:grpChg>
        <pc:grpChg chg="mod">
          <ac:chgData name="中村 圭介" userId="aac11f33435340ee" providerId="LiveId" clId="{75F7BADB-75C3-43DE-966E-D77B04AB98FB}" dt="2018-10-31T20:52:21.449" v="2293" actId="1036"/>
          <ac:grpSpMkLst>
            <pc:docMk/>
            <pc:sldMk cId="738594134" sldId="335"/>
            <ac:grpSpMk id="15" creationId="{00000000-0000-0000-0000-000000000000}"/>
          </ac:grpSpMkLst>
        </pc:grpChg>
      </pc:sldChg>
      <pc:sldChg chg="modSp">
        <pc:chgData name="中村 圭介" userId="aac11f33435340ee" providerId="LiveId" clId="{75F7BADB-75C3-43DE-966E-D77B04AB98FB}" dt="2018-10-31T20:49:20.889" v="2261" actId="1038"/>
        <pc:sldMkLst>
          <pc:docMk/>
          <pc:sldMk cId="879199934" sldId="336"/>
        </pc:sldMkLst>
        <pc:picChg chg="mod">
          <ac:chgData name="中村 圭介" userId="aac11f33435340ee" providerId="LiveId" clId="{75F7BADB-75C3-43DE-966E-D77B04AB98FB}" dt="2018-10-31T20:49:20.889" v="2261" actId="1038"/>
          <ac:picMkLst>
            <pc:docMk/>
            <pc:sldMk cId="879199934" sldId="336"/>
            <ac:picMk id="14" creationId="{00000000-0000-0000-0000-000000000000}"/>
          </ac:picMkLst>
        </pc:picChg>
      </pc:sldChg>
      <pc:sldChg chg="modSp">
        <pc:chgData name="中村 圭介" userId="aac11f33435340ee" providerId="LiveId" clId="{75F7BADB-75C3-43DE-966E-D77B04AB98FB}" dt="2018-10-31T20:39:40.342" v="2172" actId="1076"/>
        <pc:sldMkLst>
          <pc:docMk/>
          <pc:sldMk cId="3019256850" sldId="343"/>
        </pc:sldMkLst>
        <pc:spChg chg="mod">
          <ac:chgData name="中村 圭介" userId="aac11f33435340ee" providerId="LiveId" clId="{75F7BADB-75C3-43DE-966E-D77B04AB98FB}" dt="2018-10-31T20:39:29.811" v="2169" actId="6549"/>
          <ac:spMkLst>
            <pc:docMk/>
            <pc:sldMk cId="3019256850" sldId="343"/>
            <ac:spMk id="20" creationId="{4D5A9FE5-76F9-433D-BB6A-F01A8D23E7D0}"/>
          </ac:spMkLst>
        </pc:spChg>
        <pc:spChg chg="mod">
          <ac:chgData name="中村 圭介" userId="aac11f33435340ee" providerId="LiveId" clId="{75F7BADB-75C3-43DE-966E-D77B04AB98FB}" dt="2018-10-31T20:39:40.342" v="2172" actId="1076"/>
          <ac:spMkLst>
            <pc:docMk/>
            <pc:sldMk cId="3019256850" sldId="343"/>
            <ac:spMk id="22" creationId="{00000000-0000-0000-0000-000000000000}"/>
          </ac:spMkLst>
        </pc:spChg>
      </pc:sldChg>
      <pc:sldChg chg="modSp">
        <pc:chgData name="中村 圭介" userId="aac11f33435340ee" providerId="LiveId" clId="{75F7BADB-75C3-43DE-966E-D77B04AB98FB}" dt="2018-10-31T20:08:53.755" v="785" actId="27636"/>
        <pc:sldMkLst>
          <pc:docMk/>
          <pc:sldMk cId="3276537108" sldId="346"/>
        </pc:sldMkLst>
        <pc:spChg chg="mod">
          <ac:chgData name="中村 圭介" userId="aac11f33435340ee" providerId="LiveId" clId="{75F7BADB-75C3-43DE-966E-D77B04AB98FB}" dt="2018-10-31T20:08:53.755" v="785" actId="27636"/>
          <ac:spMkLst>
            <pc:docMk/>
            <pc:sldMk cId="3276537108" sldId="346"/>
            <ac:spMk id="5" creationId="{780F83ED-B118-4C57-89B4-65FE9CEFE8D3}"/>
          </ac:spMkLst>
        </pc:spChg>
      </pc:sldChg>
      <pc:sldChg chg="modSp">
        <pc:chgData name="中村 圭介" userId="aac11f33435340ee" providerId="LiveId" clId="{75F7BADB-75C3-43DE-966E-D77B04AB98FB}" dt="2018-10-31T20:20:10.082" v="1746" actId="20577"/>
        <pc:sldMkLst>
          <pc:docMk/>
          <pc:sldMk cId="3487616937" sldId="347"/>
        </pc:sldMkLst>
        <pc:spChg chg="mod">
          <ac:chgData name="中村 圭介" userId="aac11f33435340ee" providerId="LiveId" clId="{75F7BADB-75C3-43DE-966E-D77B04AB98FB}" dt="2018-10-31T20:20:10.082" v="1746" actId="20577"/>
          <ac:spMkLst>
            <pc:docMk/>
            <pc:sldMk cId="3487616937" sldId="347"/>
            <ac:spMk id="3" creationId="{D460C1E1-E780-4F06-8983-3376BAD636EE}"/>
          </ac:spMkLst>
        </pc:spChg>
      </pc:sldChg>
      <pc:sldChg chg="addSp modSp ord">
        <pc:chgData name="中村 圭介" userId="aac11f33435340ee" providerId="LiveId" clId="{75F7BADB-75C3-43DE-966E-D77B04AB98FB}" dt="2018-10-31T20:24:25.867" v="1818"/>
        <pc:sldMkLst>
          <pc:docMk/>
          <pc:sldMk cId="2152727764" sldId="349"/>
        </pc:sldMkLst>
        <pc:spChg chg="add mod">
          <ac:chgData name="中村 圭介" userId="aac11f33435340ee" providerId="LiveId" clId="{75F7BADB-75C3-43DE-966E-D77B04AB98FB}" dt="2018-10-31T20:24:25.867" v="1818"/>
          <ac:spMkLst>
            <pc:docMk/>
            <pc:sldMk cId="2152727764" sldId="349"/>
            <ac:spMk id="2" creationId="{DA18A99A-1028-455C-B1B4-DED1F64C56D0}"/>
          </ac:spMkLst>
        </pc:spChg>
      </pc:sldChg>
      <pc:sldChg chg="modSp">
        <pc:chgData name="中村 圭介" userId="aac11f33435340ee" providerId="LiveId" clId="{75F7BADB-75C3-43DE-966E-D77B04AB98FB}" dt="2018-10-31T20:37:01.190" v="2087" actId="6549"/>
        <pc:sldMkLst>
          <pc:docMk/>
          <pc:sldMk cId="3902301074" sldId="355"/>
        </pc:sldMkLst>
        <pc:spChg chg="mod">
          <ac:chgData name="中村 圭介" userId="aac11f33435340ee" providerId="LiveId" clId="{75F7BADB-75C3-43DE-966E-D77B04AB98FB}" dt="2018-10-31T20:37:01.190" v="2087" actId="6549"/>
          <ac:spMkLst>
            <pc:docMk/>
            <pc:sldMk cId="3902301074" sldId="355"/>
            <ac:spMk id="2" creationId="{64AB92E6-02F9-4A90-B2DF-C784EAF70534}"/>
          </ac:spMkLst>
        </pc:spChg>
      </pc:sldChg>
      <pc:sldChg chg="modSp">
        <pc:chgData name="中村 圭介" userId="aac11f33435340ee" providerId="LiveId" clId="{75F7BADB-75C3-43DE-966E-D77B04AB98FB}" dt="2018-10-31T20:37:23.131" v="2098" actId="6549"/>
        <pc:sldMkLst>
          <pc:docMk/>
          <pc:sldMk cId="3897443092" sldId="356"/>
        </pc:sldMkLst>
        <pc:spChg chg="mod">
          <ac:chgData name="中村 圭介" userId="aac11f33435340ee" providerId="LiveId" clId="{75F7BADB-75C3-43DE-966E-D77B04AB98FB}" dt="2018-10-31T20:37:23.131" v="2098" actId="6549"/>
          <ac:spMkLst>
            <pc:docMk/>
            <pc:sldMk cId="3897443092" sldId="356"/>
            <ac:spMk id="2" creationId="{042C7754-0FF9-42BC-A4AC-33A2F480E89A}"/>
          </ac:spMkLst>
        </pc:spChg>
        <pc:spChg chg="mod">
          <ac:chgData name="中村 圭介" userId="aac11f33435340ee" providerId="LiveId" clId="{75F7BADB-75C3-43DE-966E-D77B04AB98FB}" dt="2018-10-31T20:25:45.075" v="1837" actId="27636"/>
          <ac:spMkLst>
            <pc:docMk/>
            <pc:sldMk cId="3897443092" sldId="356"/>
            <ac:spMk id="3" creationId="{CABC1B30-0B02-4C18-A06B-989A0F059E0F}"/>
          </ac:spMkLst>
        </pc:spChg>
      </pc:sldChg>
      <pc:sldChg chg="delSp modSp">
        <pc:chgData name="中村 圭介" userId="aac11f33435340ee" providerId="LiveId" clId="{75F7BADB-75C3-43DE-966E-D77B04AB98FB}" dt="2018-10-31T20:11:41.615" v="870" actId="255"/>
        <pc:sldMkLst>
          <pc:docMk/>
          <pc:sldMk cId="232582006" sldId="370"/>
        </pc:sldMkLst>
        <pc:spChg chg="del">
          <ac:chgData name="中村 圭介" userId="aac11f33435340ee" providerId="LiveId" clId="{75F7BADB-75C3-43DE-966E-D77B04AB98FB}" dt="2018-10-31T20:05:21.279" v="506" actId="478"/>
          <ac:spMkLst>
            <pc:docMk/>
            <pc:sldMk cId="232582006" sldId="370"/>
            <ac:spMk id="4" creationId="{F2092CF1-DF23-496F-8484-B30CE87E8945}"/>
          </ac:spMkLst>
        </pc:spChg>
        <pc:spChg chg="mod">
          <ac:chgData name="中村 圭介" userId="aac11f33435340ee" providerId="LiveId" clId="{75F7BADB-75C3-43DE-966E-D77B04AB98FB}" dt="2018-10-31T20:11:41.615" v="870" actId="255"/>
          <ac:spMkLst>
            <pc:docMk/>
            <pc:sldMk cId="232582006" sldId="370"/>
            <ac:spMk id="5" creationId="{F1588B5E-59A0-4DCB-94E2-4D7E7EC07B57}"/>
          </ac:spMkLst>
        </pc:spChg>
      </pc:sldChg>
      <pc:sldChg chg="modSp">
        <pc:chgData name="中村 圭介" userId="aac11f33435340ee" providerId="LiveId" clId="{75F7BADB-75C3-43DE-966E-D77B04AB98FB}" dt="2018-10-31T20:36:43.792" v="2083" actId="6549"/>
        <pc:sldMkLst>
          <pc:docMk/>
          <pc:sldMk cId="2783493610" sldId="371"/>
        </pc:sldMkLst>
        <pc:spChg chg="mod">
          <ac:chgData name="中村 圭介" userId="aac11f33435340ee" providerId="LiveId" clId="{75F7BADB-75C3-43DE-966E-D77B04AB98FB}" dt="2018-10-31T20:36:43.792" v="2083" actId="6549"/>
          <ac:spMkLst>
            <pc:docMk/>
            <pc:sldMk cId="2783493610" sldId="371"/>
            <ac:spMk id="2" creationId="{4DAEC946-60AD-474D-A5AA-905F99098F68}"/>
          </ac:spMkLst>
        </pc:spChg>
      </pc:sldChg>
      <pc:sldChg chg="addSp delSp modSp">
        <pc:chgData name="中村 圭介" userId="aac11f33435340ee" providerId="LiveId" clId="{75F7BADB-75C3-43DE-966E-D77B04AB98FB}" dt="2018-10-31T20:36:52.160" v="2084" actId="14100"/>
        <pc:sldMkLst>
          <pc:docMk/>
          <pc:sldMk cId="112017629" sldId="372"/>
        </pc:sldMkLst>
        <pc:spChg chg="add del mod">
          <ac:chgData name="中村 圭介" userId="aac11f33435340ee" providerId="LiveId" clId="{75F7BADB-75C3-43DE-966E-D77B04AB98FB}" dt="2018-10-31T20:36:52.160" v="2084" actId="14100"/>
          <ac:spMkLst>
            <pc:docMk/>
            <pc:sldMk cId="112017629" sldId="372"/>
            <ac:spMk id="2" creationId="{85CE2C23-99A7-4105-8460-0804D5E293C6}"/>
          </ac:spMkLst>
        </pc:spChg>
        <pc:spChg chg="add del mod">
          <ac:chgData name="中村 圭介" userId="aac11f33435340ee" providerId="LiveId" clId="{75F7BADB-75C3-43DE-966E-D77B04AB98FB}" dt="2018-10-31T20:36:17.030" v="2064" actId="478"/>
          <ac:spMkLst>
            <pc:docMk/>
            <pc:sldMk cId="112017629" sldId="372"/>
            <ac:spMk id="4" creationId="{7E42548E-BD77-446F-96D2-BB410685FCD6}"/>
          </ac:spMkLst>
        </pc:spChg>
      </pc:sldChg>
      <pc:sldChg chg="modSp">
        <pc:chgData name="中村 圭介" userId="aac11f33435340ee" providerId="LiveId" clId="{75F7BADB-75C3-43DE-966E-D77B04AB98FB}" dt="2018-10-31T20:58:04.060" v="2389" actId="20577"/>
        <pc:sldMkLst>
          <pc:docMk/>
          <pc:sldMk cId="4193025766" sldId="373"/>
        </pc:sldMkLst>
        <pc:spChg chg="mod">
          <ac:chgData name="中村 圭介" userId="aac11f33435340ee" providerId="LiveId" clId="{75F7BADB-75C3-43DE-966E-D77B04AB98FB}" dt="2018-10-31T20:36:31.757" v="2075" actId="6549"/>
          <ac:spMkLst>
            <pc:docMk/>
            <pc:sldMk cId="4193025766" sldId="373"/>
            <ac:spMk id="2" creationId="{64AB92E6-02F9-4A90-B2DF-C784EAF70534}"/>
          </ac:spMkLst>
        </pc:spChg>
        <pc:spChg chg="mod">
          <ac:chgData name="中村 圭介" userId="aac11f33435340ee" providerId="LiveId" clId="{75F7BADB-75C3-43DE-966E-D77B04AB98FB}" dt="2018-10-31T20:58:04.060" v="2389" actId="20577"/>
          <ac:spMkLst>
            <pc:docMk/>
            <pc:sldMk cId="4193025766" sldId="373"/>
            <ac:spMk id="10" creationId="{7CD5EBE9-6F87-49D9-9120-EC24FAACB59A}"/>
          </ac:spMkLst>
        </pc:spChg>
      </pc:sldChg>
      <pc:sldChg chg="modSp">
        <pc:chgData name="中村 圭介" userId="aac11f33435340ee" providerId="LiveId" clId="{75F7BADB-75C3-43DE-966E-D77B04AB98FB}" dt="2018-10-31T20:36:35.506" v="2079" actId="6549"/>
        <pc:sldMkLst>
          <pc:docMk/>
          <pc:sldMk cId="2464023102" sldId="374"/>
        </pc:sldMkLst>
        <pc:spChg chg="mod">
          <ac:chgData name="中村 圭介" userId="aac11f33435340ee" providerId="LiveId" clId="{75F7BADB-75C3-43DE-966E-D77B04AB98FB}" dt="2018-10-31T20:36:35.506" v="2079" actId="6549"/>
          <ac:spMkLst>
            <pc:docMk/>
            <pc:sldMk cId="2464023102" sldId="374"/>
            <ac:spMk id="4" creationId="{EAB8DD04-F8C4-46D9-8343-F5D475102B32}"/>
          </ac:spMkLst>
        </pc:spChg>
      </pc:sldChg>
      <pc:sldChg chg="addSp modSp">
        <pc:chgData name="中村 圭介" userId="aac11f33435340ee" providerId="LiveId" clId="{75F7BADB-75C3-43DE-966E-D77B04AB98FB}" dt="2018-10-31T20:37:52.718" v="2145" actId="164"/>
        <pc:sldMkLst>
          <pc:docMk/>
          <pc:sldMk cId="3621639821" sldId="375"/>
        </pc:sldMkLst>
        <pc:spChg chg="mod">
          <ac:chgData name="中村 圭介" userId="aac11f33435340ee" providerId="LiveId" clId="{75F7BADB-75C3-43DE-966E-D77B04AB98FB}" dt="2018-10-31T20:21:42.412" v="1782" actId="947"/>
          <ac:spMkLst>
            <pc:docMk/>
            <pc:sldMk cId="3621639821" sldId="375"/>
            <ac:spMk id="7" creationId="{C76EB496-7E76-440C-B7EE-91646F0D6199}"/>
          </ac:spMkLst>
        </pc:spChg>
        <pc:spChg chg="mod">
          <ac:chgData name="中村 圭介" userId="aac11f33435340ee" providerId="LiveId" clId="{75F7BADB-75C3-43DE-966E-D77B04AB98FB}" dt="2018-10-31T20:37:37.686" v="2122" actId="1036"/>
          <ac:spMkLst>
            <pc:docMk/>
            <pc:sldMk cId="3621639821" sldId="375"/>
            <ac:spMk id="16" creationId="{8CD76976-907F-45CF-8750-41419C23897E}"/>
          </ac:spMkLst>
        </pc:spChg>
        <pc:spChg chg="mod">
          <ac:chgData name="中村 圭介" userId="aac11f33435340ee" providerId="LiveId" clId="{75F7BADB-75C3-43DE-966E-D77B04AB98FB}" dt="2018-10-31T20:37:52.718" v="2145" actId="164"/>
          <ac:spMkLst>
            <pc:docMk/>
            <pc:sldMk cId="3621639821" sldId="375"/>
            <ac:spMk id="19" creationId="{8D591766-3B27-4710-A623-C25806D92FBC}"/>
          </ac:spMkLst>
        </pc:spChg>
        <pc:spChg chg="mod">
          <ac:chgData name="中村 圭介" userId="aac11f33435340ee" providerId="LiveId" clId="{75F7BADB-75C3-43DE-966E-D77B04AB98FB}" dt="2018-10-31T20:37:52.718" v="2145" actId="164"/>
          <ac:spMkLst>
            <pc:docMk/>
            <pc:sldMk cId="3621639821" sldId="375"/>
            <ac:spMk id="20" creationId="{08417EDB-034A-457B-A2DC-79E4A07660AE}"/>
          </ac:spMkLst>
        </pc:spChg>
        <pc:spChg chg="mod">
          <ac:chgData name="中村 圭介" userId="aac11f33435340ee" providerId="LiveId" clId="{75F7BADB-75C3-43DE-966E-D77B04AB98FB}" dt="2018-10-31T20:37:52.718" v="2145" actId="164"/>
          <ac:spMkLst>
            <pc:docMk/>
            <pc:sldMk cId="3621639821" sldId="375"/>
            <ac:spMk id="21" creationId="{442C5754-BA3D-4DD6-99C5-62B98D10F0AD}"/>
          </ac:spMkLst>
        </pc:spChg>
        <pc:spChg chg="mod">
          <ac:chgData name="中村 圭介" userId="aac11f33435340ee" providerId="LiveId" clId="{75F7BADB-75C3-43DE-966E-D77B04AB98FB}" dt="2018-10-31T20:37:37.686" v="2122" actId="1036"/>
          <ac:spMkLst>
            <pc:docMk/>
            <pc:sldMk cId="3621639821" sldId="375"/>
            <ac:spMk id="22" creationId="{6D058AA8-2FD2-499E-89D6-0E108A7F2E00}"/>
          </ac:spMkLst>
        </pc:spChg>
        <pc:grpChg chg="add mod">
          <ac:chgData name="中村 圭介" userId="aac11f33435340ee" providerId="LiveId" clId="{75F7BADB-75C3-43DE-966E-D77B04AB98FB}" dt="2018-10-31T20:37:52.718" v="2145" actId="164"/>
          <ac:grpSpMkLst>
            <pc:docMk/>
            <pc:sldMk cId="3621639821" sldId="375"/>
            <ac:grpSpMk id="2" creationId="{F4A04F69-5A27-4C3E-A180-E534CAF28898}"/>
          </ac:grpSpMkLst>
        </pc:grpChg>
        <pc:grpChg chg="mod">
          <ac:chgData name="中村 圭介" userId="aac11f33435340ee" providerId="LiveId" clId="{75F7BADB-75C3-43DE-966E-D77B04AB98FB}" dt="2018-10-31T20:37:37.686" v="2122" actId="1036"/>
          <ac:grpSpMkLst>
            <pc:docMk/>
            <pc:sldMk cId="3621639821" sldId="375"/>
            <ac:grpSpMk id="8" creationId="{BD674AA4-32B4-4E22-963C-5AFBF9AF949B}"/>
          </ac:grpSpMkLst>
        </pc:grpChg>
        <pc:picChg chg="mod">
          <ac:chgData name="中村 圭介" userId="aac11f33435340ee" providerId="LiveId" clId="{75F7BADB-75C3-43DE-966E-D77B04AB98FB}" dt="2018-10-31T20:37:52.718" v="2145" actId="164"/>
          <ac:picMkLst>
            <pc:docMk/>
            <pc:sldMk cId="3621639821" sldId="375"/>
            <ac:picMk id="18" creationId="{40BFB75D-9822-4E6F-9838-573BD65FF18C}"/>
          </ac:picMkLst>
        </pc:picChg>
      </pc:sldChg>
      <pc:sldChg chg="modSp add">
        <pc:chgData name="中村 圭介" userId="aac11f33435340ee" providerId="LiveId" clId="{75F7BADB-75C3-43DE-966E-D77B04AB98FB}" dt="2018-10-31T20:37:09.238" v="2090" actId="20577"/>
        <pc:sldMkLst>
          <pc:docMk/>
          <pc:sldMk cId="1846717962" sldId="376"/>
        </pc:sldMkLst>
        <pc:spChg chg="mod">
          <ac:chgData name="中村 圭介" userId="aac11f33435340ee" providerId="LiveId" clId="{75F7BADB-75C3-43DE-966E-D77B04AB98FB}" dt="2018-10-31T20:37:09.238" v="2090" actId="20577"/>
          <ac:spMkLst>
            <pc:docMk/>
            <pc:sldMk cId="1846717962" sldId="376"/>
            <ac:spMk id="2" creationId="{8A0585F9-450F-4089-BD2D-476981562C79}"/>
          </ac:spMkLst>
        </pc:spChg>
        <pc:spChg chg="mod">
          <ac:chgData name="中村 圭介" userId="aac11f33435340ee" providerId="LiveId" clId="{75F7BADB-75C3-43DE-966E-D77B04AB98FB}" dt="2018-10-31T20:17:44.092" v="1488"/>
          <ac:spMkLst>
            <pc:docMk/>
            <pc:sldMk cId="1846717962" sldId="376"/>
            <ac:spMk id="3" creationId="{571C66B1-F8C8-4573-A1FF-FFB6B5DE2202}"/>
          </ac:spMkLst>
        </pc:spChg>
      </pc:sldChg>
      <pc:sldChg chg="addSp delSp modSp add">
        <pc:chgData name="中村 圭介" userId="aac11f33435340ee" providerId="LiveId" clId="{75F7BADB-75C3-43DE-966E-D77B04AB98FB}" dt="2018-10-31T21:16:02.843" v="2753" actId="20577"/>
        <pc:sldMkLst>
          <pc:docMk/>
          <pc:sldMk cId="469592235" sldId="377"/>
        </pc:sldMkLst>
        <pc:spChg chg="del mod">
          <ac:chgData name="中村 圭介" userId="aac11f33435340ee" providerId="LiveId" clId="{75F7BADB-75C3-43DE-966E-D77B04AB98FB}" dt="2018-10-31T20:50:03.025" v="2264" actId="478"/>
          <ac:spMkLst>
            <pc:docMk/>
            <pc:sldMk cId="469592235" sldId="377"/>
            <ac:spMk id="2" creationId="{8F38AFDB-4139-4851-B890-86C46D6AAA4D}"/>
          </ac:spMkLst>
        </pc:spChg>
        <pc:spChg chg="del">
          <ac:chgData name="中村 圭介" userId="aac11f33435340ee" providerId="LiveId" clId="{75F7BADB-75C3-43DE-966E-D77B04AB98FB}" dt="2018-10-31T20:50:04.069" v="2265" actId="478"/>
          <ac:spMkLst>
            <pc:docMk/>
            <pc:sldMk cId="469592235" sldId="377"/>
            <ac:spMk id="3" creationId="{736F039E-B930-4CD7-AF5A-821973D375E0}"/>
          </ac:spMkLst>
        </pc:spChg>
        <pc:spChg chg="add mod">
          <ac:chgData name="中村 圭介" userId="aac11f33435340ee" providerId="LiveId" clId="{75F7BADB-75C3-43DE-966E-D77B04AB98FB}" dt="2018-10-31T21:05:33.559" v="2598"/>
          <ac:spMkLst>
            <pc:docMk/>
            <pc:sldMk cId="469592235" sldId="377"/>
            <ac:spMk id="5" creationId="{A65B8DEC-E601-422E-8D9E-28EA47F29658}"/>
          </ac:spMkLst>
        </pc:spChg>
        <pc:spChg chg="add del mod">
          <ac:chgData name="中村 圭介" userId="aac11f33435340ee" providerId="LiveId" clId="{75F7BADB-75C3-43DE-966E-D77B04AB98FB}" dt="2018-10-31T21:02:04.844" v="2400" actId="478"/>
          <ac:spMkLst>
            <pc:docMk/>
            <pc:sldMk cId="469592235" sldId="377"/>
            <ac:spMk id="6" creationId="{BC8F2568-EE7D-4154-B675-CB2FCEDD62FC}"/>
          </ac:spMkLst>
        </pc:spChg>
        <pc:spChg chg="add mod">
          <ac:chgData name="中村 圭介" userId="aac11f33435340ee" providerId="LiveId" clId="{75F7BADB-75C3-43DE-966E-D77B04AB98FB}" dt="2018-10-31T21:04:28.867" v="2454" actId="1035"/>
          <ac:spMkLst>
            <pc:docMk/>
            <pc:sldMk cId="469592235" sldId="377"/>
            <ac:spMk id="9" creationId="{68536DDD-63EB-4E33-80F5-3C45E168A518}"/>
          </ac:spMkLst>
        </pc:spChg>
        <pc:spChg chg="add mod">
          <ac:chgData name="中村 圭介" userId="aac11f33435340ee" providerId="LiveId" clId="{75F7BADB-75C3-43DE-966E-D77B04AB98FB}" dt="2018-10-31T21:16:02.843" v="2753" actId="20577"/>
          <ac:spMkLst>
            <pc:docMk/>
            <pc:sldMk cId="469592235" sldId="377"/>
            <ac:spMk id="10" creationId="{39DB6E8A-DFBA-4554-BE1B-A3E4E61EB5F3}"/>
          </ac:spMkLst>
        </pc:spChg>
        <pc:spChg chg="add mod">
          <ac:chgData name="中村 圭介" userId="aac11f33435340ee" providerId="LiveId" clId="{75F7BADB-75C3-43DE-966E-D77B04AB98FB}" dt="2018-10-31T21:07:39.538" v="2655" actId="1036"/>
          <ac:spMkLst>
            <pc:docMk/>
            <pc:sldMk cId="469592235" sldId="377"/>
            <ac:spMk id="11" creationId="{27FC027E-BA49-4C25-B5BB-3D9A30E3378D}"/>
          </ac:spMkLst>
        </pc:spChg>
        <pc:picChg chg="add del mod">
          <ac:chgData name="中村 圭介" userId="aac11f33435340ee" providerId="LiveId" clId="{75F7BADB-75C3-43DE-966E-D77B04AB98FB}" dt="2018-10-31T21:02:06.090" v="2401" actId="478"/>
          <ac:picMkLst>
            <pc:docMk/>
            <pc:sldMk cId="469592235" sldId="377"/>
            <ac:picMk id="4" creationId="{A0012A72-18E6-49EF-9193-7AE233C16C19}"/>
          </ac:picMkLst>
        </pc:picChg>
        <pc:picChg chg="add del mod">
          <ac:chgData name="中村 圭介" userId="aac11f33435340ee" providerId="LiveId" clId="{75F7BADB-75C3-43DE-966E-D77B04AB98FB}" dt="2018-10-31T21:03:58.330" v="2426" actId="478"/>
          <ac:picMkLst>
            <pc:docMk/>
            <pc:sldMk cId="469592235" sldId="377"/>
            <ac:picMk id="7" creationId="{09DC9C47-47F4-4AFD-9E48-0129417A5487}"/>
          </ac:picMkLst>
        </pc:picChg>
        <pc:picChg chg="add del mod">
          <ac:chgData name="中村 圭介" userId="aac11f33435340ee" providerId="LiveId" clId="{75F7BADB-75C3-43DE-966E-D77B04AB98FB}" dt="2018-10-31T21:13:56.443" v="2730" actId="478"/>
          <ac:picMkLst>
            <pc:docMk/>
            <pc:sldMk cId="469592235" sldId="377"/>
            <ac:picMk id="8" creationId="{51A28649-D7AB-488F-BFA8-C079314AE95B}"/>
          </ac:picMkLst>
        </pc:picChg>
        <pc:picChg chg="add mod ord">
          <ac:chgData name="中村 圭介" userId="aac11f33435340ee" providerId="LiveId" clId="{75F7BADB-75C3-43DE-966E-D77B04AB98FB}" dt="2018-10-31T21:14:02.031" v="2732" actId="167"/>
          <ac:picMkLst>
            <pc:docMk/>
            <pc:sldMk cId="469592235" sldId="377"/>
            <ac:picMk id="12" creationId="{CEC5C2C5-D33B-43D8-B7A0-C7C61CBAA6D4}"/>
          </ac:picMkLst>
        </pc:picChg>
      </pc:sldChg>
      <pc:sldChg chg="addSp delSp modSp add">
        <pc:chgData name="中村 圭介" userId="aac11f33435340ee" providerId="LiveId" clId="{75F7BADB-75C3-43DE-966E-D77B04AB98FB}" dt="2018-10-31T21:07:57.755" v="2680" actId="1036"/>
        <pc:sldMkLst>
          <pc:docMk/>
          <pc:sldMk cId="3265075554" sldId="378"/>
        </pc:sldMkLst>
        <pc:spChg chg="del">
          <ac:chgData name="中村 圭介" userId="aac11f33435340ee" providerId="LiveId" clId="{75F7BADB-75C3-43DE-966E-D77B04AB98FB}" dt="2018-10-31T21:05:38.733" v="2600" actId="478"/>
          <ac:spMkLst>
            <pc:docMk/>
            <pc:sldMk cId="3265075554" sldId="378"/>
            <ac:spMk id="2" creationId="{36A60712-5F90-4D1D-A58C-E85090A4956F}"/>
          </ac:spMkLst>
        </pc:spChg>
        <pc:spChg chg="del">
          <ac:chgData name="中村 圭介" userId="aac11f33435340ee" providerId="LiveId" clId="{75F7BADB-75C3-43DE-966E-D77B04AB98FB}" dt="2018-10-31T21:05:37.313" v="2599" actId="478"/>
          <ac:spMkLst>
            <pc:docMk/>
            <pc:sldMk cId="3265075554" sldId="378"/>
            <ac:spMk id="3" creationId="{6D35FAE4-6BCF-4078-A7B4-4669C3820B6D}"/>
          </ac:spMkLst>
        </pc:spChg>
        <pc:spChg chg="add mod">
          <ac:chgData name="中村 圭介" userId="aac11f33435340ee" providerId="LiveId" clId="{75F7BADB-75C3-43DE-966E-D77B04AB98FB}" dt="2018-10-31T21:05:51.628" v="2634"/>
          <ac:spMkLst>
            <pc:docMk/>
            <pc:sldMk cId="3265075554" sldId="378"/>
            <ac:spMk id="4" creationId="{212F2A8D-2E33-4654-9EA7-B86CC494516B}"/>
          </ac:spMkLst>
        </pc:spChg>
        <pc:spChg chg="add mod">
          <ac:chgData name="中村 圭介" userId="aac11f33435340ee" providerId="LiveId" clId="{75F7BADB-75C3-43DE-966E-D77B04AB98FB}" dt="2018-10-31T21:07:50.931" v="2674" actId="1037"/>
          <ac:spMkLst>
            <pc:docMk/>
            <pc:sldMk cId="3265075554" sldId="378"/>
            <ac:spMk id="7" creationId="{A254F905-9D00-4EB3-9D3A-612C68F30D55}"/>
          </ac:spMkLst>
        </pc:spChg>
        <pc:spChg chg="add mod">
          <ac:chgData name="中村 圭介" userId="aac11f33435340ee" providerId="LiveId" clId="{75F7BADB-75C3-43DE-966E-D77B04AB98FB}" dt="2018-10-31T21:07:57.755" v="2680" actId="1036"/>
          <ac:spMkLst>
            <pc:docMk/>
            <pc:sldMk cId="3265075554" sldId="378"/>
            <ac:spMk id="9" creationId="{EE09B200-CF84-4DFF-A36C-EF123C94D557}"/>
          </ac:spMkLst>
        </pc:spChg>
        <pc:picChg chg="add del">
          <ac:chgData name="中村 圭介" userId="aac11f33435340ee" providerId="LiveId" clId="{75F7BADB-75C3-43DE-966E-D77B04AB98FB}" dt="2018-10-31T21:05:54.594" v="2635" actId="478"/>
          <ac:picMkLst>
            <pc:docMk/>
            <pc:sldMk cId="3265075554" sldId="378"/>
            <ac:picMk id="5" creationId="{0ACF62EB-8E58-495E-BDE4-C25B24EFDD33}"/>
          </ac:picMkLst>
        </pc:picChg>
        <pc:picChg chg="add mod">
          <ac:chgData name="中村 圭介" userId="aac11f33435340ee" providerId="LiveId" clId="{75F7BADB-75C3-43DE-966E-D77B04AB98FB}" dt="2018-10-31T21:07:14.338" v="2639" actId="14100"/>
          <ac:picMkLst>
            <pc:docMk/>
            <pc:sldMk cId="3265075554" sldId="378"/>
            <ac:picMk id="6" creationId="{959BA959-0684-44AE-B1EC-30510321CD44}"/>
          </ac:picMkLst>
        </pc:picChg>
        <pc:picChg chg="add mod">
          <ac:chgData name="中村 圭介" userId="aac11f33435340ee" providerId="LiveId" clId="{75F7BADB-75C3-43DE-966E-D77B04AB98FB}" dt="2018-10-31T21:07:53.018" v="2676" actId="571"/>
          <ac:picMkLst>
            <pc:docMk/>
            <pc:sldMk cId="3265075554" sldId="378"/>
            <ac:picMk id="8" creationId="{D6E20DF5-0716-45F1-B41B-D6BCC39A83BE}"/>
          </ac:picMkLst>
        </pc:picChg>
      </pc:sldChg>
      <pc:sldChg chg="addSp delSp modSp add">
        <pc:chgData name="中村 圭介" userId="aac11f33435340ee" providerId="LiveId" clId="{75F7BADB-75C3-43DE-966E-D77B04AB98FB}" dt="2018-10-31T21:28:45.124" v="3125"/>
        <pc:sldMkLst>
          <pc:docMk/>
          <pc:sldMk cId="839150040" sldId="379"/>
        </pc:sldMkLst>
        <pc:spChg chg="del">
          <ac:chgData name="中村 圭介" userId="aac11f33435340ee" providerId="LiveId" clId="{75F7BADB-75C3-43DE-966E-D77B04AB98FB}" dt="2018-10-31T21:09:39.719" v="2682" actId="478"/>
          <ac:spMkLst>
            <pc:docMk/>
            <pc:sldMk cId="839150040" sldId="379"/>
            <ac:spMk id="2" creationId="{40D3086D-1916-4198-B14A-5D340884792E}"/>
          </ac:spMkLst>
        </pc:spChg>
        <pc:spChg chg="del">
          <ac:chgData name="中村 圭介" userId="aac11f33435340ee" providerId="LiveId" clId="{75F7BADB-75C3-43DE-966E-D77B04AB98FB}" dt="2018-10-31T21:09:40.877" v="2683" actId="478"/>
          <ac:spMkLst>
            <pc:docMk/>
            <pc:sldMk cId="839150040" sldId="379"/>
            <ac:spMk id="3" creationId="{985F2C1F-FB37-4D5E-B419-A3EB70665EE3}"/>
          </ac:spMkLst>
        </pc:spChg>
        <pc:spChg chg="add del mod">
          <ac:chgData name="中村 圭介" userId="aac11f33435340ee" providerId="LiveId" clId="{75F7BADB-75C3-43DE-966E-D77B04AB98FB}" dt="2018-10-31T21:28:45.124" v="3125"/>
          <ac:spMkLst>
            <pc:docMk/>
            <pc:sldMk cId="839150040" sldId="379"/>
            <ac:spMk id="4" creationId="{CDFCFCF7-3409-4654-B19D-D0A98A7205C5}"/>
          </ac:spMkLst>
        </pc:spChg>
        <pc:spChg chg="add mod">
          <ac:chgData name="中村 圭介" userId="aac11f33435340ee" providerId="LiveId" clId="{75F7BADB-75C3-43DE-966E-D77B04AB98FB}" dt="2018-10-31T21:24:52.405" v="2909" actId="1037"/>
          <ac:spMkLst>
            <pc:docMk/>
            <pc:sldMk cId="839150040" sldId="379"/>
            <ac:spMk id="7" creationId="{D3D43C3A-63E8-4E50-A2B4-5938B2113623}"/>
          </ac:spMkLst>
        </pc:spChg>
        <pc:spChg chg="add mod">
          <ac:chgData name="中村 圭介" userId="aac11f33435340ee" providerId="LiveId" clId="{75F7BADB-75C3-43DE-966E-D77B04AB98FB}" dt="2018-10-31T21:25:00.292" v="2927" actId="1038"/>
          <ac:spMkLst>
            <pc:docMk/>
            <pc:sldMk cId="839150040" sldId="379"/>
            <ac:spMk id="8" creationId="{6479E1C6-DAEA-497F-AB7F-AFCF1BEB0ADA}"/>
          </ac:spMkLst>
        </pc:spChg>
        <pc:spChg chg="add mod">
          <ac:chgData name="中村 圭介" userId="aac11f33435340ee" providerId="LiveId" clId="{75F7BADB-75C3-43DE-966E-D77B04AB98FB}" dt="2018-10-31T21:25:49.470" v="3069"/>
          <ac:spMkLst>
            <pc:docMk/>
            <pc:sldMk cId="839150040" sldId="379"/>
            <ac:spMk id="10" creationId="{15C6D1D7-9612-44F0-9AD7-C208905D0D2F}"/>
          </ac:spMkLst>
        </pc:spChg>
        <pc:spChg chg="add mod">
          <ac:chgData name="中村 圭介" userId="aac11f33435340ee" providerId="LiveId" clId="{75F7BADB-75C3-43DE-966E-D77B04AB98FB}" dt="2018-10-31T21:27:34.844" v="3107" actId="14100"/>
          <ac:spMkLst>
            <pc:docMk/>
            <pc:sldMk cId="839150040" sldId="379"/>
            <ac:spMk id="12" creationId="{4F46ABE0-D02D-4152-8E8A-700E8892C5E4}"/>
          </ac:spMkLst>
        </pc:spChg>
        <pc:spChg chg="add mod">
          <ac:chgData name="中村 圭介" userId="aac11f33435340ee" providerId="LiveId" clId="{75F7BADB-75C3-43DE-966E-D77B04AB98FB}" dt="2018-10-31T21:27:49.147" v="3115" actId="1035"/>
          <ac:spMkLst>
            <pc:docMk/>
            <pc:sldMk cId="839150040" sldId="379"/>
            <ac:spMk id="14" creationId="{E7AA574F-3068-4E60-894C-755A928EFE57}"/>
          </ac:spMkLst>
        </pc:spChg>
        <pc:spChg chg="add mod">
          <ac:chgData name="中村 圭介" userId="aac11f33435340ee" providerId="LiveId" clId="{75F7BADB-75C3-43DE-966E-D77B04AB98FB}" dt="2018-10-31T21:27:54.443" v="3117" actId="14100"/>
          <ac:spMkLst>
            <pc:docMk/>
            <pc:sldMk cId="839150040" sldId="379"/>
            <ac:spMk id="15" creationId="{7751B3CD-D667-4FD6-B68C-AC36A0729625}"/>
          </ac:spMkLst>
        </pc:spChg>
        <pc:spChg chg="add mod">
          <ac:chgData name="中村 圭介" userId="aac11f33435340ee" providerId="LiveId" clId="{75F7BADB-75C3-43DE-966E-D77B04AB98FB}" dt="2018-10-31T21:28:14.686" v="3120" actId="208"/>
          <ac:spMkLst>
            <pc:docMk/>
            <pc:sldMk cId="839150040" sldId="379"/>
            <ac:spMk id="16" creationId="{9DCBE6E9-C76E-484A-AFC5-8950897FCD47}"/>
          </ac:spMkLst>
        </pc:spChg>
        <pc:picChg chg="add mod">
          <ac:chgData name="中村 圭介" userId="aac11f33435340ee" providerId="LiveId" clId="{75F7BADB-75C3-43DE-966E-D77B04AB98FB}" dt="2018-10-31T21:24:19.923" v="2893" actId="14100"/>
          <ac:picMkLst>
            <pc:docMk/>
            <pc:sldMk cId="839150040" sldId="379"/>
            <ac:picMk id="5" creationId="{DF623577-7866-4A38-B356-1D5F5B06716F}"/>
          </ac:picMkLst>
        </pc:picChg>
        <pc:picChg chg="add mod">
          <ac:chgData name="中村 圭介" userId="aac11f33435340ee" providerId="LiveId" clId="{75F7BADB-75C3-43DE-966E-D77B04AB98FB}" dt="2018-10-31T21:24:38.811" v="2901" actId="1076"/>
          <ac:picMkLst>
            <pc:docMk/>
            <pc:sldMk cId="839150040" sldId="379"/>
            <ac:picMk id="6" creationId="{1CA73017-F3FA-4336-BC73-374B9BA48BC8}"/>
          </ac:picMkLst>
        </pc:picChg>
        <pc:picChg chg="add mod">
          <ac:chgData name="中村 圭介" userId="aac11f33435340ee" providerId="LiveId" clId="{75F7BADB-75C3-43DE-966E-D77B04AB98FB}" dt="2018-10-31T21:25:05.813" v="2929" actId="14100"/>
          <ac:picMkLst>
            <pc:docMk/>
            <pc:sldMk cId="839150040" sldId="379"/>
            <ac:picMk id="9" creationId="{C44EBA1B-1EE9-4482-9DD8-07863046E3BE}"/>
          </ac:picMkLst>
        </pc:picChg>
        <pc:picChg chg="add mod">
          <ac:chgData name="中村 圭介" userId="aac11f33435340ee" providerId="LiveId" clId="{75F7BADB-75C3-43DE-966E-D77B04AB98FB}" dt="2018-10-31T21:27:27.629" v="3100" actId="1076"/>
          <ac:picMkLst>
            <pc:docMk/>
            <pc:sldMk cId="839150040" sldId="379"/>
            <ac:picMk id="11" creationId="{C594B213-E2BE-467E-A4AE-CA0C68656356}"/>
          </ac:picMkLst>
        </pc:picChg>
        <pc:picChg chg="add mod">
          <ac:chgData name="中村 圭介" userId="aac11f33435340ee" providerId="LiveId" clId="{75F7BADB-75C3-43DE-966E-D77B04AB98FB}" dt="2018-10-31T21:27:38.692" v="3109" actId="571"/>
          <ac:picMkLst>
            <pc:docMk/>
            <pc:sldMk cId="839150040" sldId="379"/>
            <ac:picMk id="13" creationId="{E5817A1F-8778-4355-9451-2C686A8D4950}"/>
          </ac:picMkLst>
        </pc:picChg>
      </pc:sldChg>
      <pc:sldChg chg="addSp delSp modSp add">
        <pc:chgData name="中村 圭介" userId="aac11f33435340ee" providerId="LiveId" clId="{75F7BADB-75C3-43DE-966E-D77B04AB98FB}" dt="2018-10-31T21:39:59.787" v="3604" actId="207"/>
        <pc:sldMkLst>
          <pc:docMk/>
          <pc:sldMk cId="613720125" sldId="380"/>
        </pc:sldMkLst>
        <pc:spChg chg="del">
          <ac:chgData name="中村 圭介" userId="aac11f33435340ee" providerId="LiveId" clId="{75F7BADB-75C3-43DE-966E-D77B04AB98FB}" dt="2018-10-31T21:28:41.284" v="3122" actId="478"/>
          <ac:spMkLst>
            <pc:docMk/>
            <pc:sldMk cId="613720125" sldId="380"/>
            <ac:spMk id="2" creationId="{BDFB8DCF-A020-4FDD-B3AB-B2E25C9A231D}"/>
          </ac:spMkLst>
        </pc:spChg>
        <pc:spChg chg="del">
          <ac:chgData name="中村 圭介" userId="aac11f33435340ee" providerId="LiveId" clId="{75F7BADB-75C3-43DE-966E-D77B04AB98FB}" dt="2018-10-31T21:28:41.869" v="3123" actId="478"/>
          <ac:spMkLst>
            <pc:docMk/>
            <pc:sldMk cId="613720125" sldId="380"/>
            <ac:spMk id="3" creationId="{F2BAB2DB-5E24-49A6-80E9-76C58BAC909C}"/>
          </ac:spMkLst>
        </pc:spChg>
        <pc:spChg chg="add mod">
          <ac:chgData name="中村 圭介" userId="aac11f33435340ee" providerId="LiveId" clId="{75F7BADB-75C3-43DE-966E-D77B04AB98FB}" dt="2018-10-31T21:29:03.662" v="3190"/>
          <ac:spMkLst>
            <pc:docMk/>
            <pc:sldMk cId="613720125" sldId="380"/>
            <ac:spMk id="4" creationId="{F29712DD-C3C2-4332-B7F0-B5671E557237}"/>
          </ac:spMkLst>
        </pc:spChg>
        <pc:spChg chg="add del">
          <ac:chgData name="中村 圭介" userId="aac11f33435340ee" providerId="LiveId" clId="{75F7BADB-75C3-43DE-966E-D77B04AB98FB}" dt="2018-10-31T21:30:38.574" v="3195" actId="478"/>
          <ac:spMkLst>
            <pc:docMk/>
            <pc:sldMk cId="613720125" sldId="380"/>
            <ac:spMk id="6" creationId="{2270A80E-21F3-42C6-90DC-A6555AA51EB4}"/>
          </ac:spMkLst>
        </pc:spChg>
        <pc:spChg chg="add mod">
          <ac:chgData name="中村 圭介" userId="aac11f33435340ee" providerId="LiveId" clId="{75F7BADB-75C3-43DE-966E-D77B04AB98FB}" dt="2018-10-31T21:39:59.787" v="3604" actId="207"/>
          <ac:spMkLst>
            <pc:docMk/>
            <pc:sldMk cId="613720125" sldId="380"/>
            <ac:spMk id="7" creationId="{262AC5FE-E551-44B3-91A1-D7A04A0B1226}"/>
          </ac:spMkLst>
        </pc:spChg>
        <pc:spChg chg="add mod">
          <ac:chgData name="中村 圭介" userId="aac11f33435340ee" providerId="LiveId" clId="{75F7BADB-75C3-43DE-966E-D77B04AB98FB}" dt="2018-10-31T21:35:19.483" v="3411" actId="1038"/>
          <ac:spMkLst>
            <pc:docMk/>
            <pc:sldMk cId="613720125" sldId="380"/>
            <ac:spMk id="8" creationId="{E9E77A08-9726-4AB2-BB6C-E8FFB1F86DFF}"/>
          </ac:spMkLst>
        </pc:spChg>
        <pc:spChg chg="add mod">
          <ac:chgData name="中村 圭介" userId="aac11f33435340ee" providerId="LiveId" clId="{75F7BADB-75C3-43DE-966E-D77B04AB98FB}" dt="2018-10-31T21:32:29.885" v="3315" actId="14100"/>
          <ac:spMkLst>
            <pc:docMk/>
            <pc:sldMk cId="613720125" sldId="380"/>
            <ac:spMk id="10" creationId="{501740A4-5BB3-4FFF-956A-B3698037D393}"/>
          </ac:spMkLst>
        </pc:spChg>
        <pc:spChg chg="add mod">
          <ac:chgData name="中村 圭介" userId="aac11f33435340ee" providerId="LiveId" clId="{75F7BADB-75C3-43DE-966E-D77B04AB98FB}" dt="2018-10-31T21:34:08.940" v="3352" actId="1037"/>
          <ac:spMkLst>
            <pc:docMk/>
            <pc:sldMk cId="613720125" sldId="380"/>
            <ac:spMk id="11" creationId="{7BBF4793-4257-43B1-BFDD-95F9F4EF1495}"/>
          </ac:spMkLst>
        </pc:spChg>
        <pc:picChg chg="add mod">
          <ac:chgData name="中村 圭介" userId="aac11f33435340ee" providerId="LiveId" clId="{75F7BADB-75C3-43DE-966E-D77B04AB98FB}" dt="2018-10-31T21:35:17.027" v="3396" actId="1038"/>
          <ac:picMkLst>
            <pc:docMk/>
            <pc:sldMk cId="613720125" sldId="380"/>
            <ac:picMk id="5" creationId="{FC9C9A36-EB4B-43D7-8112-953256894F24}"/>
          </ac:picMkLst>
        </pc:picChg>
        <pc:picChg chg="add mod">
          <ac:chgData name="中村 圭介" userId="aac11f33435340ee" providerId="LiveId" clId="{75F7BADB-75C3-43DE-966E-D77B04AB98FB}" dt="2018-10-31T21:32:22.436" v="3312" actId="1076"/>
          <ac:picMkLst>
            <pc:docMk/>
            <pc:sldMk cId="613720125" sldId="380"/>
            <ac:picMk id="9" creationId="{7DA1D5E6-1E90-429E-A020-B1E23B015C4C}"/>
          </ac:picMkLst>
        </pc:picChg>
      </pc:sldChg>
      <pc:sldChg chg="addSp delSp modSp add ord">
        <pc:chgData name="中村 圭介" userId="aac11f33435340ee" providerId="LiveId" clId="{75F7BADB-75C3-43DE-966E-D77B04AB98FB}" dt="2018-10-31T21:42:21.341" v="3807" actId="1035"/>
        <pc:sldMkLst>
          <pc:docMk/>
          <pc:sldMk cId="1455050626" sldId="381"/>
        </pc:sldMkLst>
        <pc:spChg chg="del">
          <ac:chgData name="中村 圭介" userId="aac11f33435340ee" providerId="LiveId" clId="{75F7BADB-75C3-43DE-966E-D77B04AB98FB}" dt="2018-10-31T21:32:43.727" v="3319" actId="478"/>
          <ac:spMkLst>
            <pc:docMk/>
            <pc:sldMk cId="1455050626" sldId="381"/>
            <ac:spMk id="2" creationId="{EAA6C5F0-E972-49B3-90EB-F416BC3C6AB1}"/>
          </ac:spMkLst>
        </pc:spChg>
        <pc:spChg chg="del">
          <ac:chgData name="中村 圭介" userId="aac11f33435340ee" providerId="LiveId" clId="{75F7BADB-75C3-43DE-966E-D77B04AB98FB}" dt="2018-10-31T21:32:39.148" v="3317"/>
          <ac:spMkLst>
            <pc:docMk/>
            <pc:sldMk cId="1455050626" sldId="381"/>
            <ac:spMk id="3" creationId="{0EF936FE-4398-4F11-A07E-832AC9EC09C7}"/>
          </ac:spMkLst>
        </pc:spChg>
        <pc:spChg chg="add del mod">
          <ac:chgData name="中村 圭介" userId="aac11f33435340ee" providerId="LiveId" clId="{75F7BADB-75C3-43DE-966E-D77B04AB98FB}" dt="2018-10-31T21:33:45.494" v="3331" actId="478"/>
          <ac:spMkLst>
            <pc:docMk/>
            <pc:sldMk cId="1455050626" sldId="381"/>
            <ac:spMk id="6" creationId="{88AA48E1-D196-4FB9-A069-95AEECA62E3D}"/>
          </ac:spMkLst>
        </pc:spChg>
        <pc:spChg chg="add">
          <ac:chgData name="中村 圭介" userId="aac11f33435340ee" providerId="LiveId" clId="{75F7BADB-75C3-43DE-966E-D77B04AB98FB}" dt="2018-10-31T21:34:40.235" v="3357"/>
          <ac:spMkLst>
            <pc:docMk/>
            <pc:sldMk cId="1455050626" sldId="381"/>
            <ac:spMk id="8" creationId="{B6EDECCB-7FA8-46B6-B797-A0AA4DD072DF}"/>
          </ac:spMkLst>
        </pc:spChg>
        <pc:spChg chg="add mod">
          <ac:chgData name="中村 圭介" userId="aac11f33435340ee" providerId="LiveId" clId="{75F7BADB-75C3-43DE-966E-D77B04AB98FB}" dt="2018-10-31T21:35:07.597" v="3391" actId="14100"/>
          <ac:spMkLst>
            <pc:docMk/>
            <pc:sldMk cId="1455050626" sldId="381"/>
            <ac:spMk id="9" creationId="{3D66D470-6281-466E-AED4-C6DAC9A8A88F}"/>
          </ac:spMkLst>
        </pc:spChg>
        <pc:spChg chg="add mod">
          <ac:chgData name="中村 圭介" userId="aac11f33435340ee" providerId="LiveId" clId="{75F7BADB-75C3-43DE-966E-D77B04AB98FB}" dt="2018-10-31T21:35:28.812" v="3424" actId="1035"/>
          <ac:spMkLst>
            <pc:docMk/>
            <pc:sldMk cId="1455050626" sldId="381"/>
            <ac:spMk id="10" creationId="{801F4CBA-5C1E-49B4-9A3E-54033EF94658}"/>
          </ac:spMkLst>
        </pc:spChg>
        <pc:spChg chg="add mod">
          <ac:chgData name="中村 圭介" userId="aac11f33435340ee" providerId="LiveId" clId="{75F7BADB-75C3-43DE-966E-D77B04AB98FB}" dt="2018-10-31T21:35:33.931" v="3429" actId="14100"/>
          <ac:spMkLst>
            <pc:docMk/>
            <pc:sldMk cId="1455050626" sldId="381"/>
            <ac:spMk id="11" creationId="{EC272060-0686-4308-AFC6-818538A0CC87}"/>
          </ac:spMkLst>
        </pc:spChg>
        <pc:spChg chg="add mod">
          <ac:chgData name="中村 圭介" userId="aac11f33435340ee" providerId="LiveId" clId="{75F7BADB-75C3-43DE-966E-D77B04AB98FB}" dt="2018-10-31T21:35:50.003" v="3445" actId="1038"/>
          <ac:spMkLst>
            <pc:docMk/>
            <pc:sldMk cId="1455050626" sldId="381"/>
            <ac:spMk id="13" creationId="{CAFB25E2-AA7E-4C64-9964-CD1C5C100546}"/>
          </ac:spMkLst>
        </pc:spChg>
        <pc:spChg chg="add mod">
          <ac:chgData name="中村 圭介" userId="aac11f33435340ee" providerId="LiveId" clId="{75F7BADB-75C3-43DE-966E-D77B04AB98FB}" dt="2018-10-31T21:35:52.988" v="3450" actId="1035"/>
          <ac:spMkLst>
            <pc:docMk/>
            <pc:sldMk cId="1455050626" sldId="381"/>
            <ac:spMk id="14" creationId="{3A4C2911-D0EA-4E06-9B9F-9CEE271EF82D}"/>
          </ac:spMkLst>
        </pc:spChg>
        <pc:spChg chg="add mod">
          <ac:chgData name="中村 圭介" userId="aac11f33435340ee" providerId="LiveId" clId="{75F7BADB-75C3-43DE-966E-D77B04AB98FB}" dt="2018-10-31T21:35:56.183" v="3451" actId="571"/>
          <ac:spMkLst>
            <pc:docMk/>
            <pc:sldMk cId="1455050626" sldId="381"/>
            <ac:spMk id="15" creationId="{B8E9F030-82FD-4D86-AFFB-7FE17A9D39B3}"/>
          </ac:spMkLst>
        </pc:spChg>
        <pc:spChg chg="add mod">
          <ac:chgData name="中村 圭介" userId="aac11f33435340ee" providerId="LiveId" clId="{75F7BADB-75C3-43DE-966E-D77B04AB98FB}" dt="2018-10-31T21:36:14.708" v="3472" actId="1076"/>
          <ac:spMkLst>
            <pc:docMk/>
            <pc:sldMk cId="1455050626" sldId="381"/>
            <ac:spMk id="16" creationId="{FA03579D-7D8D-47B1-82C7-75EDA033FBDA}"/>
          </ac:spMkLst>
        </pc:spChg>
        <pc:spChg chg="add mod">
          <ac:chgData name="中村 圭介" userId="aac11f33435340ee" providerId="LiveId" clId="{75F7BADB-75C3-43DE-966E-D77B04AB98FB}" dt="2018-10-31T21:36:20.889" v="3484"/>
          <ac:spMkLst>
            <pc:docMk/>
            <pc:sldMk cId="1455050626" sldId="381"/>
            <ac:spMk id="17" creationId="{E2F17FAF-282F-4250-BF1B-208A44EDB237}"/>
          </ac:spMkLst>
        </pc:spChg>
        <pc:spChg chg="add mod">
          <ac:chgData name="中村 圭介" userId="aac11f33435340ee" providerId="LiveId" clId="{75F7BADB-75C3-43DE-966E-D77B04AB98FB}" dt="2018-10-31T21:41:35.269" v="3715"/>
          <ac:spMkLst>
            <pc:docMk/>
            <pc:sldMk cId="1455050626" sldId="381"/>
            <ac:spMk id="19" creationId="{54CC5BEB-5854-4F72-8838-03FC6EA9C7CA}"/>
          </ac:spMkLst>
        </pc:spChg>
        <pc:spChg chg="add mod">
          <ac:chgData name="中村 圭介" userId="aac11f33435340ee" providerId="LiveId" clId="{75F7BADB-75C3-43DE-966E-D77B04AB98FB}" dt="2018-10-31T21:42:21.341" v="3807" actId="1035"/>
          <ac:spMkLst>
            <pc:docMk/>
            <pc:sldMk cId="1455050626" sldId="381"/>
            <ac:spMk id="20" creationId="{92A70BFA-804D-4E01-8A40-D7CD95024BBD}"/>
          </ac:spMkLst>
        </pc:spChg>
        <pc:picChg chg="add del mod">
          <ac:chgData name="中村 圭介" userId="aac11f33435340ee" providerId="LiveId" clId="{75F7BADB-75C3-43DE-966E-D77B04AB98FB}" dt="2018-10-31T21:33:43.062" v="3330" actId="478"/>
          <ac:picMkLst>
            <pc:docMk/>
            <pc:sldMk cId="1455050626" sldId="381"/>
            <ac:picMk id="4" creationId="{398F4886-4614-4870-8980-4E26F92399F2}"/>
          </ac:picMkLst>
        </pc:picChg>
        <pc:picChg chg="add mod">
          <ac:chgData name="中村 圭介" userId="aac11f33435340ee" providerId="LiveId" clId="{75F7BADB-75C3-43DE-966E-D77B04AB98FB}" dt="2018-10-31T21:34:34.171" v="3356" actId="1035"/>
          <ac:picMkLst>
            <pc:docMk/>
            <pc:sldMk cId="1455050626" sldId="381"/>
            <ac:picMk id="7" creationId="{90D78220-DCBA-443E-9C95-7452C4389023}"/>
          </ac:picMkLst>
        </pc:picChg>
        <pc:picChg chg="add mod">
          <ac:chgData name="中村 圭介" userId="aac11f33435340ee" providerId="LiveId" clId="{75F7BADB-75C3-43DE-966E-D77B04AB98FB}" dt="2018-10-31T21:35:36.764" v="3431" actId="571"/>
          <ac:picMkLst>
            <pc:docMk/>
            <pc:sldMk cId="1455050626" sldId="381"/>
            <ac:picMk id="12" creationId="{5291E6EA-10C3-461C-87C4-8E959A9C8F5B}"/>
          </ac:picMkLst>
        </pc:picChg>
        <pc:picChg chg="add mod">
          <ac:chgData name="中村 圭介" userId="aac11f33435340ee" providerId="LiveId" clId="{75F7BADB-75C3-43DE-966E-D77B04AB98FB}" dt="2018-10-31T21:37:04.371" v="3491" actId="14100"/>
          <ac:picMkLst>
            <pc:docMk/>
            <pc:sldMk cId="1455050626" sldId="381"/>
            <ac:picMk id="18" creationId="{CAE7F6B1-2ED0-4382-BC82-A5A601FF79CB}"/>
          </ac:picMkLst>
        </pc:picChg>
      </pc:sldChg>
      <pc:sldChg chg="addSp delSp modSp add">
        <pc:chgData name="中村 圭介" userId="aac11f33435340ee" providerId="LiveId" clId="{75F7BADB-75C3-43DE-966E-D77B04AB98FB}" dt="2018-10-31T22:14:40.840" v="4218" actId="1076"/>
        <pc:sldMkLst>
          <pc:docMk/>
          <pc:sldMk cId="3590386374" sldId="382"/>
        </pc:sldMkLst>
        <pc:spChg chg="del">
          <ac:chgData name="中村 圭介" userId="aac11f33435340ee" providerId="LiveId" clId="{75F7BADB-75C3-43DE-966E-D77B04AB98FB}" dt="2018-10-31T21:37:53.637" v="3494" actId="478"/>
          <ac:spMkLst>
            <pc:docMk/>
            <pc:sldMk cId="3590386374" sldId="382"/>
            <ac:spMk id="2" creationId="{6FCC5998-3A3C-49F8-98DA-A8BD60B62E2E}"/>
          </ac:spMkLst>
        </pc:spChg>
        <pc:spChg chg="del">
          <ac:chgData name="中村 圭介" userId="aac11f33435340ee" providerId="LiveId" clId="{75F7BADB-75C3-43DE-966E-D77B04AB98FB}" dt="2018-10-31T21:37:52.704" v="3493" actId="478"/>
          <ac:spMkLst>
            <pc:docMk/>
            <pc:sldMk cId="3590386374" sldId="382"/>
            <ac:spMk id="3" creationId="{DA42E80F-A24F-42FD-8219-175C77329225}"/>
          </ac:spMkLst>
        </pc:spChg>
        <pc:spChg chg="add del mod">
          <ac:chgData name="中村 圭介" userId="aac11f33435340ee" providerId="LiveId" clId="{75F7BADB-75C3-43DE-966E-D77B04AB98FB}" dt="2018-10-31T21:38:53.264" v="3504"/>
          <ac:spMkLst>
            <pc:docMk/>
            <pc:sldMk cId="3590386374" sldId="382"/>
            <ac:spMk id="5" creationId="{747C85BC-C4F1-47F9-979C-6673A0B2A8B7}"/>
          </ac:spMkLst>
        </pc:spChg>
        <pc:spChg chg="add mod">
          <ac:chgData name="中村 圭介" userId="aac11f33435340ee" providerId="LiveId" clId="{75F7BADB-75C3-43DE-966E-D77B04AB98FB}" dt="2018-10-31T21:40:22.036" v="3611" actId="14100"/>
          <ac:spMkLst>
            <pc:docMk/>
            <pc:sldMk cId="3590386374" sldId="382"/>
            <ac:spMk id="7" creationId="{ACFFD12C-563D-4F87-9A7A-3AC6F058C807}"/>
          </ac:spMkLst>
        </pc:spChg>
        <pc:spChg chg="add mod">
          <ac:chgData name="中村 圭介" userId="aac11f33435340ee" providerId="LiveId" clId="{75F7BADB-75C3-43DE-966E-D77B04AB98FB}" dt="2018-10-31T21:44:41.132" v="3890" actId="1076"/>
          <ac:spMkLst>
            <pc:docMk/>
            <pc:sldMk cId="3590386374" sldId="382"/>
            <ac:spMk id="8" creationId="{6D58A525-3363-472E-B3EA-97CA5BD78C8C}"/>
          </ac:spMkLst>
        </pc:spChg>
        <pc:spChg chg="add mod">
          <ac:chgData name="中村 圭介" userId="aac11f33435340ee" providerId="LiveId" clId="{75F7BADB-75C3-43DE-966E-D77B04AB98FB}" dt="2018-10-31T21:42:41.137" v="3879"/>
          <ac:spMkLst>
            <pc:docMk/>
            <pc:sldMk cId="3590386374" sldId="382"/>
            <ac:spMk id="9" creationId="{5BEC81C5-D26A-4467-AC62-597D7B4FBBCB}"/>
          </ac:spMkLst>
        </pc:spChg>
        <pc:spChg chg="add mod">
          <ac:chgData name="中村 圭介" userId="aac11f33435340ee" providerId="LiveId" clId="{75F7BADB-75C3-43DE-966E-D77B04AB98FB}" dt="2018-10-31T22:14:40.840" v="4218" actId="1076"/>
          <ac:spMkLst>
            <pc:docMk/>
            <pc:sldMk cId="3590386374" sldId="382"/>
            <ac:spMk id="11" creationId="{4145BBE6-DEC7-4A62-9B6B-553F64329E8B}"/>
          </ac:spMkLst>
        </pc:spChg>
        <pc:spChg chg="add mod">
          <ac:chgData name="中村 圭介" userId="aac11f33435340ee" providerId="LiveId" clId="{75F7BADB-75C3-43DE-966E-D77B04AB98FB}" dt="2018-10-31T21:45:35.156" v="3968" actId="1076"/>
          <ac:spMkLst>
            <pc:docMk/>
            <pc:sldMk cId="3590386374" sldId="382"/>
            <ac:spMk id="13" creationId="{B9DA2E64-0174-47EC-BF37-F4916F077E76}"/>
          </ac:spMkLst>
        </pc:spChg>
        <pc:spChg chg="add del mod">
          <ac:chgData name="中村 圭介" userId="aac11f33435340ee" providerId="LiveId" clId="{75F7BADB-75C3-43DE-966E-D77B04AB98FB}" dt="2018-10-31T22:14:29.160" v="4211" actId="478"/>
          <ac:spMkLst>
            <pc:docMk/>
            <pc:sldMk cId="3590386374" sldId="382"/>
            <ac:spMk id="14" creationId="{DBC538FD-5786-4B6B-B144-B989D47F61FE}"/>
          </ac:spMkLst>
        </pc:spChg>
        <pc:spChg chg="add del mod">
          <ac:chgData name="中村 圭介" userId="aac11f33435340ee" providerId="LiveId" clId="{75F7BADB-75C3-43DE-966E-D77B04AB98FB}" dt="2018-10-31T22:14:08.537" v="4204"/>
          <ac:spMkLst>
            <pc:docMk/>
            <pc:sldMk cId="3590386374" sldId="382"/>
            <ac:spMk id="15" creationId="{CA4EC09E-485C-435F-989A-381751FD32E5}"/>
          </ac:spMkLst>
        </pc:spChg>
        <pc:spChg chg="add del mod">
          <ac:chgData name="中村 圭介" userId="aac11f33435340ee" providerId="LiveId" clId="{75F7BADB-75C3-43DE-966E-D77B04AB98FB}" dt="2018-10-31T22:14:08.537" v="4204"/>
          <ac:spMkLst>
            <pc:docMk/>
            <pc:sldMk cId="3590386374" sldId="382"/>
            <ac:spMk id="16" creationId="{C8B39051-A58A-49D3-A130-42D5A523C202}"/>
          </ac:spMkLst>
        </pc:spChg>
        <pc:picChg chg="add del mod">
          <ac:chgData name="中村 圭介" userId="aac11f33435340ee" providerId="LiveId" clId="{75F7BADB-75C3-43DE-966E-D77B04AB98FB}" dt="2018-10-31T21:38:53.260" v="3502" actId="478"/>
          <ac:picMkLst>
            <pc:docMk/>
            <pc:sldMk cId="3590386374" sldId="382"/>
            <ac:picMk id="4" creationId="{D4D5C10A-5FAD-40D2-97C7-2188C2BC9AB0}"/>
          </ac:picMkLst>
        </pc:picChg>
        <pc:picChg chg="add mod">
          <ac:chgData name="中村 圭介" userId="aac11f33435340ee" providerId="LiveId" clId="{75F7BADB-75C3-43DE-966E-D77B04AB98FB}" dt="2018-10-31T21:44:25.941" v="3885" actId="1076"/>
          <ac:picMkLst>
            <pc:docMk/>
            <pc:sldMk cId="3590386374" sldId="382"/>
            <ac:picMk id="6" creationId="{BC7F4942-D9A7-4441-B012-FF99102BCA86}"/>
          </ac:picMkLst>
        </pc:picChg>
        <pc:picChg chg="add mod">
          <ac:chgData name="中村 圭介" userId="aac11f33435340ee" providerId="LiveId" clId="{75F7BADB-75C3-43DE-966E-D77B04AB98FB}" dt="2018-10-31T22:14:38.381" v="4217" actId="1076"/>
          <ac:picMkLst>
            <pc:docMk/>
            <pc:sldMk cId="3590386374" sldId="382"/>
            <ac:picMk id="10" creationId="{930A4A43-D32C-4D44-BF2F-B9B9C4435025}"/>
          </ac:picMkLst>
        </pc:picChg>
        <pc:picChg chg="add del mod">
          <ac:chgData name="中村 圭介" userId="aac11f33435340ee" providerId="LiveId" clId="{75F7BADB-75C3-43DE-966E-D77B04AB98FB}" dt="2018-10-31T22:14:08.537" v="4204"/>
          <ac:picMkLst>
            <pc:docMk/>
            <pc:sldMk cId="3590386374" sldId="382"/>
            <ac:picMk id="12" creationId="{CC523819-DCA3-4D37-BF58-8841B0057B3A}"/>
          </ac:picMkLst>
        </pc:picChg>
        <pc:picChg chg="add del mod">
          <ac:chgData name="中村 圭介" userId="aac11f33435340ee" providerId="LiveId" clId="{75F7BADB-75C3-43DE-966E-D77B04AB98FB}" dt="2018-10-31T22:13:16.325" v="4179" actId="478"/>
          <ac:picMkLst>
            <pc:docMk/>
            <pc:sldMk cId="3590386374" sldId="382"/>
            <ac:picMk id="17" creationId="{AD7DF920-6EA8-4E9B-B7D1-F105BF4C2236}"/>
          </ac:picMkLst>
        </pc:picChg>
      </pc:sldChg>
      <pc:sldChg chg="addSp delSp modSp add">
        <pc:chgData name="中村 圭介" userId="aac11f33435340ee" providerId="LiveId" clId="{75F7BADB-75C3-43DE-966E-D77B04AB98FB}" dt="2018-10-31T22:12:18.645" v="4176" actId="1076"/>
        <pc:sldMkLst>
          <pc:docMk/>
          <pc:sldMk cId="1848951124" sldId="383"/>
        </pc:sldMkLst>
        <pc:spChg chg="del">
          <ac:chgData name="中村 圭介" userId="aac11f33435340ee" providerId="LiveId" clId="{75F7BADB-75C3-43DE-966E-D77B04AB98FB}" dt="2018-10-31T21:56:24.712" v="4112" actId="478"/>
          <ac:spMkLst>
            <pc:docMk/>
            <pc:sldMk cId="1848951124" sldId="383"/>
            <ac:spMk id="2" creationId="{1C1245E2-169A-47E8-97B8-D6CEE035E71C}"/>
          </ac:spMkLst>
        </pc:spChg>
        <pc:spChg chg="del">
          <ac:chgData name="中村 圭介" userId="aac11f33435340ee" providerId="LiveId" clId="{75F7BADB-75C3-43DE-966E-D77B04AB98FB}" dt="2018-10-31T21:56:23.450" v="4111" actId="478"/>
          <ac:spMkLst>
            <pc:docMk/>
            <pc:sldMk cId="1848951124" sldId="383"/>
            <ac:spMk id="3" creationId="{01EC430B-B6A8-4BA0-8CEE-ED7D575EAF53}"/>
          </ac:spMkLst>
        </pc:spChg>
        <pc:spChg chg="add mod">
          <ac:chgData name="中村 圭介" userId="aac11f33435340ee" providerId="LiveId" clId="{75F7BADB-75C3-43DE-966E-D77B04AB98FB}" dt="2018-10-31T21:57:09.212" v="4135" actId="1076"/>
          <ac:spMkLst>
            <pc:docMk/>
            <pc:sldMk cId="1848951124" sldId="383"/>
            <ac:spMk id="6" creationId="{F9AB04F5-B36A-4946-90A8-3099CFC98A5B}"/>
          </ac:spMkLst>
        </pc:spChg>
        <pc:spChg chg="add mod">
          <ac:chgData name="中村 圭介" userId="aac11f33435340ee" providerId="LiveId" clId="{75F7BADB-75C3-43DE-966E-D77B04AB98FB}" dt="2018-10-31T21:57:20.593" v="4171"/>
          <ac:spMkLst>
            <pc:docMk/>
            <pc:sldMk cId="1848951124" sldId="383"/>
            <ac:spMk id="7" creationId="{141644A8-0D42-4735-9680-727620926E67}"/>
          </ac:spMkLst>
        </pc:spChg>
        <pc:spChg chg="add mod">
          <ac:chgData name="中村 圭介" userId="aac11f33435340ee" providerId="LiveId" clId="{75F7BADB-75C3-43DE-966E-D77B04AB98FB}" dt="2018-10-31T22:12:05.829" v="4174" actId="14100"/>
          <ac:spMkLst>
            <pc:docMk/>
            <pc:sldMk cId="1848951124" sldId="383"/>
            <ac:spMk id="8" creationId="{C8750B25-9E66-4F9E-95F4-1770F62050B8}"/>
          </ac:spMkLst>
        </pc:spChg>
        <pc:spChg chg="add mod">
          <ac:chgData name="中村 圭介" userId="aac11f33435340ee" providerId="LiveId" clId="{75F7BADB-75C3-43DE-966E-D77B04AB98FB}" dt="2018-10-31T22:12:18.645" v="4176" actId="1076"/>
          <ac:spMkLst>
            <pc:docMk/>
            <pc:sldMk cId="1848951124" sldId="383"/>
            <ac:spMk id="9" creationId="{59DFAAED-F38A-4BDA-9EB8-A4D3BB45C14A}"/>
          </ac:spMkLst>
        </pc:spChg>
        <pc:picChg chg="add mod">
          <ac:chgData name="中村 圭介" userId="aac11f33435340ee" providerId="LiveId" clId="{75F7BADB-75C3-43DE-966E-D77B04AB98FB}" dt="2018-10-31T21:57:02.429" v="4133" actId="1036"/>
          <ac:picMkLst>
            <pc:docMk/>
            <pc:sldMk cId="1848951124" sldId="383"/>
            <ac:picMk id="4" creationId="{DACAD25F-4C97-407C-BA89-D5D437E05735}"/>
          </ac:picMkLst>
        </pc:picChg>
        <pc:picChg chg="add mod">
          <ac:chgData name="中村 圭介" userId="aac11f33435340ee" providerId="LiveId" clId="{75F7BADB-75C3-43DE-966E-D77B04AB98FB}" dt="2018-10-31T21:57:02.429" v="4133" actId="1036"/>
          <ac:picMkLst>
            <pc:docMk/>
            <pc:sldMk cId="1848951124" sldId="383"/>
            <ac:picMk id="5" creationId="{23526F65-685D-49F2-B387-58C058F3BC85}"/>
          </ac:picMkLst>
        </pc:picChg>
      </pc:sldChg>
      <pc:sldChg chg="addSp delSp modSp add">
        <pc:chgData name="中村 圭介" userId="aac11f33435340ee" providerId="LiveId" clId="{75F7BADB-75C3-43DE-966E-D77B04AB98FB}" dt="2018-10-31T22:17:01.845" v="4366" actId="1076"/>
        <pc:sldMkLst>
          <pc:docMk/>
          <pc:sldMk cId="1164829522" sldId="384"/>
        </pc:sldMkLst>
        <pc:spChg chg="del">
          <ac:chgData name="中村 圭介" userId="aac11f33435340ee" providerId="LiveId" clId="{75F7BADB-75C3-43DE-966E-D77B04AB98FB}" dt="2018-10-31T22:14:14.951" v="4208" actId="478"/>
          <ac:spMkLst>
            <pc:docMk/>
            <pc:sldMk cId="1164829522" sldId="384"/>
            <ac:spMk id="2" creationId="{E5F7BE07-3813-4432-AF30-06304DA024BB}"/>
          </ac:spMkLst>
        </pc:spChg>
        <pc:spChg chg="del">
          <ac:chgData name="中村 圭介" userId="aac11f33435340ee" providerId="LiveId" clId="{75F7BADB-75C3-43DE-966E-D77B04AB98FB}" dt="2018-10-31T22:14:14.419" v="4207" actId="478"/>
          <ac:spMkLst>
            <pc:docMk/>
            <pc:sldMk cId="1164829522" sldId="384"/>
            <ac:spMk id="3" creationId="{6F5E6BFD-C8A7-4868-AF01-EF0E37AC9597}"/>
          </ac:spMkLst>
        </pc:spChg>
        <pc:spChg chg="add mod">
          <ac:chgData name="中村 圭介" userId="aac11f33435340ee" providerId="LiveId" clId="{75F7BADB-75C3-43DE-966E-D77B04AB98FB}" dt="2018-10-31T22:14:57.724" v="4227" actId="14100"/>
          <ac:spMkLst>
            <pc:docMk/>
            <pc:sldMk cId="1164829522" sldId="384"/>
            <ac:spMk id="5" creationId="{D561CACF-7DF0-4A8D-BF64-FFA6B8F39C75}"/>
          </ac:spMkLst>
        </pc:spChg>
        <pc:spChg chg="add mod">
          <ac:chgData name="中村 圭介" userId="aac11f33435340ee" providerId="LiveId" clId="{75F7BADB-75C3-43DE-966E-D77B04AB98FB}" dt="2018-10-31T22:16:04.280" v="4302" actId="20577"/>
          <ac:spMkLst>
            <pc:docMk/>
            <pc:sldMk cId="1164829522" sldId="384"/>
            <ac:spMk id="6" creationId="{FE7BC86E-AB6F-49D5-BFD0-26F28ABEA2E8}"/>
          </ac:spMkLst>
        </pc:spChg>
        <pc:spChg chg="add mod">
          <ac:chgData name="中村 圭介" userId="aac11f33435340ee" providerId="LiveId" clId="{75F7BADB-75C3-43DE-966E-D77B04AB98FB}" dt="2018-10-31T22:17:01.845" v="4366" actId="1076"/>
          <ac:spMkLst>
            <pc:docMk/>
            <pc:sldMk cId="1164829522" sldId="384"/>
            <ac:spMk id="7" creationId="{1A4DB4F5-AC16-48C5-8786-FF5ECCA1A71D}"/>
          </ac:spMkLst>
        </pc:spChg>
        <pc:picChg chg="add mod">
          <ac:chgData name="中村 圭介" userId="aac11f33435340ee" providerId="LiveId" clId="{75F7BADB-75C3-43DE-966E-D77B04AB98FB}" dt="2018-10-31T22:14:50.502" v="4221" actId="14100"/>
          <ac:picMkLst>
            <pc:docMk/>
            <pc:sldMk cId="1164829522" sldId="384"/>
            <ac:picMk id="4" creationId="{3E01C6B7-FF89-4ED1-80F6-1A3DD6367F7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97AB6-F10B-49A9-BB1C-74FA86A2AA0E}" type="datetimeFigureOut">
              <a:rPr kumimoji="1" lang="ja-JP" altLang="en-US" smtClean="0"/>
              <a:t>2018/12/23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23FDC-64AE-44ED-B278-9E0B1968D962}" type="slidenum">
              <a:rPr kumimoji="1" lang="ja-JP" altLang="en-US" smtClean="0"/>
              <a:t>‹#›</a:t>
            </a:fld>
            <a:endParaRPr kumimoji="1" lang="ja-JP" altLang="en-US"/>
          </a:p>
        </p:txBody>
      </p:sp>
    </p:spTree>
    <p:extLst>
      <p:ext uri="{BB962C8B-B14F-4D97-AF65-F5344CB8AC3E}">
        <p14:creationId xmlns:p14="http://schemas.microsoft.com/office/powerpoint/2010/main" val="4145563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2</a:t>
            </a:fld>
            <a:endParaRPr kumimoji="1" lang="ja-JP" altLang="en-US"/>
          </a:p>
        </p:txBody>
      </p:sp>
    </p:spTree>
    <p:extLst>
      <p:ext uri="{BB962C8B-B14F-4D97-AF65-F5344CB8AC3E}">
        <p14:creationId xmlns:p14="http://schemas.microsoft.com/office/powerpoint/2010/main" val="56912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3</a:t>
            </a:fld>
            <a:endParaRPr kumimoji="1" lang="ja-JP" altLang="en-US"/>
          </a:p>
        </p:txBody>
      </p:sp>
    </p:spTree>
    <p:extLst>
      <p:ext uri="{BB962C8B-B14F-4D97-AF65-F5344CB8AC3E}">
        <p14:creationId xmlns:p14="http://schemas.microsoft.com/office/powerpoint/2010/main" val="159501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7</a:t>
            </a:fld>
            <a:endParaRPr kumimoji="1" lang="ja-JP" altLang="en-US"/>
          </a:p>
        </p:txBody>
      </p:sp>
    </p:spTree>
    <p:extLst>
      <p:ext uri="{BB962C8B-B14F-4D97-AF65-F5344CB8AC3E}">
        <p14:creationId xmlns:p14="http://schemas.microsoft.com/office/powerpoint/2010/main" val="82348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MQTT (Message Queuing Telemetry Transport)</a:t>
            </a:r>
          </a:p>
          <a:p>
            <a:endParaRPr lang="en-US" altLang="ja-JP" dirty="0"/>
          </a:p>
          <a:p>
            <a:r>
              <a:rPr lang="ja-JP" altLang="en-US" dirty="0"/>
              <a:t>今回使用する</a:t>
            </a:r>
            <a:r>
              <a:rPr lang="en-US" altLang="ja-JP" dirty="0" err="1"/>
              <a:t>Mqtt</a:t>
            </a:r>
            <a:r>
              <a:rPr lang="en-US" altLang="ja-JP" dirty="0"/>
              <a:t>(</a:t>
            </a:r>
            <a:r>
              <a:rPr lang="ja-JP" altLang="en-US" dirty="0"/>
              <a:t>エムキューティーティー</a:t>
            </a:r>
            <a:r>
              <a:rPr lang="en-US" altLang="ja-JP" dirty="0"/>
              <a:t>) </a:t>
            </a:r>
            <a:r>
              <a:rPr lang="ja-JP" altLang="en-US" dirty="0"/>
              <a:t>は、</a:t>
            </a:r>
            <a:r>
              <a:rPr lang="en-US" altLang="ja-JP" dirty="0" err="1"/>
              <a:t>Mosquitto</a:t>
            </a:r>
            <a:r>
              <a:rPr lang="en-US" altLang="ja-JP" dirty="0"/>
              <a:t>(</a:t>
            </a:r>
            <a:r>
              <a:rPr lang="ja-JP" altLang="en-US" dirty="0"/>
              <a:t>モスキート</a:t>
            </a:r>
            <a:r>
              <a:rPr lang="en-US" altLang="ja-JP" dirty="0"/>
              <a:t>)</a:t>
            </a:r>
            <a:r>
              <a:rPr lang="ja-JP" altLang="en-US" dirty="0"/>
              <a:t>というオープンソースライブラリで実装されています。</a:t>
            </a:r>
            <a:endParaRPr lang="en-US" altLang="ja-JP" dirty="0"/>
          </a:p>
          <a:p>
            <a:r>
              <a:rPr lang="en-US" altLang="ja-JP" dirty="0"/>
              <a:t>MQTT</a:t>
            </a:r>
            <a:r>
              <a:rPr lang="ja-JP" altLang="en-US" dirty="0"/>
              <a:t>はパブリッシュ</a:t>
            </a:r>
            <a:r>
              <a:rPr lang="en-US" altLang="ja-JP" dirty="0"/>
              <a:t>(</a:t>
            </a:r>
            <a:r>
              <a:rPr lang="ja-JP" altLang="en-US" dirty="0"/>
              <a:t>マイコン⇒</a:t>
            </a:r>
            <a:r>
              <a:rPr lang="en-US" altLang="ja-JP" dirty="0"/>
              <a:t>MQTT</a:t>
            </a:r>
            <a:r>
              <a:rPr lang="ja-JP" altLang="en-US" dirty="0"/>
              <a:t>サーバ</a:t>
            </a:r>
            <a:r>
              <a:rPr lang="en-US" altLang="ja-JP" dirty="0"/>
              <a:t>)/</a:t>
            </a:r>
            <a:r>
              <a:rPr lang="ja-JP" altLang="en-US" dirty="0"/>
              <a:t>サブスクライブ</a:t>
            </a:r>
            <a:r>
              <a:rPr lang="en-US" altLang="ja-JP" dirty="0"/>
              <a:t>(MQTT</a:t>
            </a:r>
            <a:r>
              <a:rPr lang="ja-JP" altLang="en-US" dirty="0"/>
              <a:t>サーバ⇒マイコン</a:t>
            </a:r>
            <a:r>
              <a:rPr lang="en-US" altLang="ja-JP" dirty="0"/>
              <a:t>)</a:t>
            </a:r>
            <a:r>
              <a:rPr lang="ja-JP" altLang="en-US" dirty="0"/>
              <a:t>型</a:t>
            </a:r>
            <a:endParaRPr lang="en-US" altLang="ja-JP" dirty="0"/>
          </a:p>
          <a:p>
            <a:r>
              <a:rPr lang="ja-JP" altLang="en-US" dirty="0"/>
              <a:t>のメッセージプロトコルで、ヘッダ部分が</a:t>
            </a:r>
            <a:r>
              <a:rPr lang="en-US" altLang="ja-JP" dirty="0"/>
              <a:t>HTTP</a:t>
            </a:r>
            <a:r>
              <a:rPr lang="ja-JP" altLang="en-US" dirty="0"/>
              <a:t>プロトコルと比べ軽量となっており、双方向通信が可能となっています。</a:t>
            </a:r>
            <a:endParaRPr lang="en-US" altLang="ja-JP" dirty="0"/>
          </a:p>
          <a:p>
            <a:endParaRPr lang="en-US" altLang="ja-JP" dirty="0"/>
          </a:p>
          <a:p>
            <a:r>
              <a:rPr kumimoji="1" lang="en-US" altLang="ja-JP" dirty="0"/>
              <a:t>QoS</a:t>
            </a:r>
            <a:r>
              <a:rPr kumimoji="1" lang="ja-JP" altLang="en-US" dirty="0"/>
              <a:t>レベル</a:t>
            </a:r>
            <a:r>
              <a:rPr kumimoji="1" lang="en-US" altLang="ja-JP" dirty="0"/>
              <a:t>(Quality</a:t>
            </a:r>
            <a:r>
              <a:rPr kumimoji="1" lang="ja-JP" altLang="en-US" dirty="0"/>
              <a:t> </a:t>
            </a:r>
            <a:r>
              <a:rPr kumimoji="1" lang="en-US" altLang="ja-JP" dirty="0"/>
              <a:t>of Service)</a:t>
            </a:r>
          </a:p>
          <a:p>
            <a:pPr marL="171450" lvl="0" indent="-171450">
              <a:buFont typeface="Arial" panose="020B0604020202020204" pitchFamily="34" charset="0"/>
              <a:buChar char="•"/>
            </a:pPr>
            <a:r>
              <a:rPr kumimoji="1" lang="en-US" altLang="ja-JP" dirty="0"/>
              <a:t>QoS0</a:t>
            </a:r>
            <a:r>
              <a:rPr kumimoji="1" lang="ja-JP" altLang="en-US" dirty="0"/>
              <a:t> ：メッセージを１回だけ送信。受け手が受信できなくても継続する。ゴルフの打ちっぱなしのイメージ</a:t>
            </a:r>
            <a:endParaRPr kumimoji="1" lang="en-US" altLang="ja-JP" dirty="0"/>
          </a:p>
          <a:p>
            <a:pPr marL="171450" lvl="0" indent="-171450">
              <a:buFont typeface="Arial" panose="020B0604020202020204" pitchFamily="34" charset="0"/>
              <a:buChar char="•"/>
            </a:pPr>
            <a:r>
              <a:rPr kumimoji="1" lang="en-US" altLang="ja-JP" dirty="0"/>
              <a:t>QoS1  : </a:t>
            </a:r>
            <a:r>
              <a:rPr kumimoji="1" lang="ja-JP" altLang="en-US" dirty="0"/>
              <a:t>メッセージ送信に失敗したら再送する。受け手は多重で同じメッセージを受け取る場合あり。</a:t>
            </a:r>
            <a:endParaRPr kumimoji="1" lang="en-US" altLang="ja-JP" dirty="0"/>
          </a:p>
          <a:p>
            <a:pPr marL="171450" lvl="0" indent="-171450">
              <a:buFont typeface="Arial" panose="020B0604020202020204" pitchFamily="34" charset="0"/>
              <a:buChar char="•"/>
            </a:pPr>
            <a:r>
              <a:rPr kumimoji="1" lang="en-US" altLang="ja-JP" dirty="0"/>
              <a:t>QoS2  : </a:t>
            </a:r>
            <a:r>
              <a:rPr kumimoji="1" lang="ja-JP" altLang="en-US" dirty="0"/>
              <a:t>メッセージを確実に</a:t>
            </a:r>
            <a:r>
              <a:rPr kumimoji="1" lang="en-US" altLang="ja-JP" dirty="0"/>
              <a:t>1</a:t>
            </a:r>
            <a:r>
              <a:rPr kumimoji="1" lang="ja-JP" altLang="en-US" dirty="0"/>
              <a:t>回だけ送信。受け手も１回受け取れる。クオリティが良い分、パフォーマンスが悪くなる。</a:t>
            </a:r>
            <a:endParaRPr kumimoji="1" lang="en-US" altLang="ja-JP" dirty="0"/>
          </a:p>
          <a:p>
            <a:endParaRPr kumimoji="1" lang="en-US" altLang="ja-JP" dirty="0"/>
          </a:p>
          <a:p>
            <a:r>
              <a:rPr lang="ja-JP" altLang="en-US" dirty="0"/>
              <a:t>詳細の仕様は以下を参照のこと</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66</a:t>
            </a:fld>
            <a:endParaRPr kumimoji="1" lang="ja-JP" altLang="en-US"/>
          </a:p>
        </p:txBody>
      </p:sp>
    </p:spTree>
    <p:extLst>
      <p:ext uri="{BB962C8B-B14F-4D97-AF65-F5344CB8AC3E}">
        <p14:creationId xmlns:p14="http://schemas.microsoft.com/office/powerpoint/2010/main" val="322292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67</a:t>
            </a:fld>
            <a:endParaRPr kumimoji="1" lang="ja-JP" altLang="en-US"/>
          </a:p>
        </p:txBody>
      </p:sp>
    </p:spTree>
    <p:extLst>
      <p:ext uri="{BB962C8B-B14F-4D97-AF65-F5344CB8AC3E}">
        <p14:creationId xmlns:p14="http://schemas.microsoft.com/office/powerpoint/2010/main" val="244522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75</a:t>
            </a:fld>
            <a:endParaRPr kumimoji="1" lang="ja-JP" altLang="en-US"/>
          </a:p>
        </p:txBody>
      </p:sp>
    </p:spTree>
    <p:extLst>
      <p:ext uri="{BB962C8B-B14F-4D97-AF65-F5344CB8AC3E}">
        <p14:creationId xmlns:p14="http://schemas.microsoft.com/office/powerpoint/2010/main" val="2160739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122</a:t>
            </a:fld>
            <a:endParaRPr kumimoji="1" lang="ja-JP" altLang="en-US"/>
          </a:p>
        </p:txBody>
      </p:sp>
    </p:spTree>
    <p:extLst>
      <p:ext uri="{BB962C8B-B14F-4D97-AF65-F5344CB8AC3E}">
        <p14:creationId xmlns:p14="http://schemas.microsoft.com/office/powerpoint/2010/main" val="361289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123</a:t>
            </a:fld>
            <a:endParaRPr kumimoji="1" lang="ja-JP" altLang="en-US"/>
          </a:p>
        </p:txBody>
      </p:sp>
    </p:spTree>
    <p:extLst>
      <p:ext uri="{BB962C8B-B14F-4D97-AF65-F5344CB8AC3E}">
        <p14:creationId xmlns:p14="http://schemas.microsoft.com/office/powerpoint/2010/main" val="139114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ＲＴＣ：リアルタイムクロック</a:t>
            </a:r>
            <a:endParaRPr kumimoji="1" lang="en-US" altLang="ja-JP" dirty="0"/>
          </a:p>
          <a:p>
            <a:r>
              <a:rPr kumimoji="1" lang="ja-JP" altLang="en-US" dirty="0"/>
              <a:t>ＶＣＰ：仮想ＣＯＭポート   プログラム書き込み時に使用</a:t>
            </a:r>
          </a:p>
        </p:txBody>
      </p:sp>
      <p:sp>
        <p:nvSpPr>
          <p:cNvPr id="4" name="スライド番号プレースホルダー 3"/>
          <p:cNvSpPr>
            <a:spLocks noGrp="1"/>
          </p:cNvSpPr>
          <p:nvPr>
            <p:ph type="sldNum" sz="quarter" idx="10"/>
          </p:nvPr>
        </p:nvSpPr>
        <p:spPr/>
        <p:txBody>
          <a:bodyPr/>
          <a:lstStyle/>
          <a:p>
            <a:fld id="{89723FDC-64AE-44ED-B278-9E0B1968D962}" type="slidenum">
              <a:rPr kumimoji="1" lang="ja-JP" altLang="en-US" smtClean="0"/>
              <a:t>124</a:t>
            </a:fld>
            <a:endParaRPr kumimoji="1" lang="ja-JP" altLang="en-US"/>
          </a:p>
        </p:txBody>
      </p:sp>
    </p:spTree>
    <p:extLst>
      <p:ext uri="{BB962C8B-B14F-4D97-AF65-F5344CB8AC3E}">
        <p14:creationId xmlns:p14="http://schemas.microsoft.com/office/powerpoint/2010/main" val="512370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947970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68145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79157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2681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89093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6019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73853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130414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056104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94784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BE31800-474E-46BB-BDDD-0248818373DA}" type="datetimeFigureOut">
              <a:rPr kumimoji="1" lang="ja-JP" altLang="en-US" smtClean="0"/>
              <a:t>2018/12/23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298217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31800-474E-46BB-BDDD-0248818373DA}" type="datetimeFigureOut">
              <a:rPr kumimoji="1" lang="ja-JP" altLang="en-US" smtClean="0"/>
              <a:t>2018/12/23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8C88-AAC6-479C-947A-9B4CA07C0930}" type="slidenum">
              <a:rPr kumimoji="1" lang="ja-JP" altLang="en-US" smtClean="0"/>
              <a:t>‹#›</a:t>
            </a:fld>
            <a:endParaRPr kumimoji="1" lang="ja-JP" altLang="en-US"/>
          </a:p>
        </p:txBody>
      </p:sp>
    </p:spTree>
    <p:extLst>
      <p:ext uri="{BB962C8B-B14F-4D97-AF65-F5344CB8AC3E}">
        <p14:creationId xmlns:p14="http://schemas.microsoft.com/office/powerpoint/2010/main" val="3897046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IoT-ALGYAN-Hiroshima/IoT_Handson_20181223"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10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www.geocities.co.jp/SiliconValley-SanJose/8165/winmerge.html"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11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stm32duino/Arduino_Core_STM32/tree/master/librari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ww.musashinodenpa.com/arduino/ref/"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www.st.com/content/ccc/resource/technical/document/user_manual/group0/b1/b8/7a/f2/f7/8d/4b/6b/DM00347848/files/DM00347848.pdf/jcr:content/translations/en.DM00347848.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tm32duino/wiki/wiki/Getting-Starte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tm32duino/BoardManagerFiles/raw/master/STM32/package_stm_index.json"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lgyan.connpass.com/event/1051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ref.hiroshima.lg.jp/site/innovation/algyan.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IoT-ALGYAN-Hiroshima/IoT_Handson_20181104"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arduino.cc/en/Reference/Libraries"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 Id="rId4" Type="http://schemas.openxmlformats.org/officeDocument/2006/relationships/hyperlink" Target="https://github.com/stm32duino/HTS221"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tm32duino/LPS22HB" TargetMode="External"/><Relationship Id="rId2" Type="http://schemas.openxmlformats.org/officeDocument/2006/relationships/hyperlink" Target="http://www.musashinodenpa.com/arduino/re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com/resource/en/datasheet/vl53l0x.pdf" TargetMode="External"/><Relationship Id="rId2" Type="http://schemas.openxmlformats.org/officeDocument/2006/relationships/hyperlink" Target="https://github.com/stm32duino/VL53L0X" TargetMode="External"/><Relationship Id="rId1" Type="http://schemas.openxmlformats.org/officeDocument/2006/relationships/slideLayout" Target="../slideLayouts/slideLayout2.xml"/><Relationship Id="rId4" Type="http://schemas.openxmlformats.org/officeDocument/2006/relationships/hyperlink" Target="https://www.st.com/content/ccc/resource/technical/document/user_manual/group0/6b/4e/24/90/d8/05/47/a5/DM00279088/files/DM00279088.pdf/jcr:content/translations/en.DM00279088.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stm32duino/LIS3MD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stm32duino/LSM6DS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hyperlink" Target="https://nodejs.org/ja/" TargetMode="External"/><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hyperlink" Target="https://developers.google.com/v8/"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nodered.org/docs/platforms/window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ithub.com/IoT-ALGYAN-Hiroshima/IoT_Handson_20181223/blob/master/Node-RED/MQTTHelloWorld/MQTTHelloWorld.tx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9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9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693334" y="169330"/>
            <a:ext cx="9373733" cy="3416320"/>
          </a:xfrm>
          <a:prstGeom prst="rect">
            <a:avLst/>
          </a:prstGeom>
          <a:noFill/>
        </p:spPr>
        <p:txBody>
          <a:bodyPr wrap="square" rtlCol="0">
            <a:spAutoFit/>
          </a:bodyPr>
          <a:lstStyle/>
          <a:p>
            <a:r>
              <a:rPr kumimoji="1" lang="ja-JP" altLang="en-US" sz="7200" dirty="0"/>
              <a:t>　</a:t>
            </a:r>
            <a:r>
              <a:rPr kumimoji="1" lang="en-US" altLang="ja-JP" sz="7200" dirty="0"/>
              <a:t>Wi-Fi </a:t>
            </a:r>
            <a:r>
              <a:rPr kumimoji="1" lang="ja-JP" altLang="en-US" sz="7200" dirty="0"/>
              <a:t>接続のご案内</a:t>
            </a:r>
            <a:endParaRPr kumimoji="1" lang="en-US" altLang="ja-JP" sz="7200" dirty="0"/>
          </a:p>
          <a:p>
            <a:r>
              <a:rPr lang="ja-JP" altLang="en-US" sz="7200" dirty="0"/>
              <a:t>　</a:t>
            </a:r>
            <a:r>
              <a:rPr lang="en-US" altLang="ja-JP" sz="7200" dirty="0"/>
              <a:t>SSID</a:t>
            </a:r>
            <a:r>
              <a:rPr lang="ja-JP" altLang="en-US" sz="7200" dirty="0"/>
              <a:t>：</a:t>
            </a:r>
            <a:r>
              <a:rPr lang="en-US" altLang="ja-JP" sz="7200" dirty="0"/>
              <a:t>Buffalo-G-AE22</a:t>
            </a:r>
          </a:p>
          <a:p>
            <a:r>
              <a:rPr kumimoji="1" lang="ja-JP" altLang="en-US" sz="7200" dirty="0"/>
              <a:t>　</a:t>
            </a:r>
            <a:r>
              <a:rPr kumimoji="1" lang="en-US" altLang="ja-JP" sz="7200" dirty="0"/>
              <a:t>PW</a:t>
            </a:r>
            <a:r>
              <a:rPr kumimoji="1" lang="ja-JP" altLang="en-US" sz="7200" dirty="0"/>
              <a:t>  </a:t>
            </a:r>
            <a:r>
              <a:rPr kumimoji="1" lang="en-US" altLang="ja-JP" sz="7200" dirty="0"/>
              <a:t>:</a:t>
            </a:r>
            <a:r>
              <a:rPr kumimoji="1" lang="ja-JP" altLang="en-US" sz="7200" dirty="0"/>
              <a:t> </a:t>
            </a:r>
            <a:r>
              <a:rPr kumimoji="1" lang="en-US" altLang="ja-JP" sz="7200" dirty="0"/>
              <a:t>12345678</a:t>
            </a:r>
            <a:endParaRPr kumimoji="1" lang="ja-JP" altLang="en-US" sz="7200" dirty="0"/>
          </a:p>
        </p:txBody>
      </p:sp>
      <p:sp>
        <p:nvSpPr>
          <p:cNvPr id="6" name="テキスト ボックス 5"/>
          <p:cNvSpPr txBox="1"/>
          <p:nvPr/>
        </p:nvSpPr>
        <p:spPr>
          <a:xfrm>
            <a:off x="2088444" y="4014627"/>
            <a:ext cx="8071556" cy="2431435"/>
          </a:xfrm>
          <a:prstGeom prst="rect">
            <a:avLst/>
          </a:prstGeom>
          <a:noFill/>
        </p:spPr>
        <p:txBody>
          <a:bodyPr wrap="square" rtlCol="0">
            <a:spAutoFit/>
          </a:bodyPr>
          <a:lstStyle/>
          <a:p>
            <a:r>
              <a:rPr lang="ja-JP" altLang="en-US" sz="7200" dirty="0"/>
              <a:t>　　本日の資料</a:t>
            </a:r>
            <a:endParaRPr lang="en-US" altLang="ja-JP" sz="7200" dirty="0"/>
          </a:p>
          <a:p>
            <a:r>
              <a:rPr lang="en-US" altLang="ja-JP" sz="4000" dirty="0">
                <a:hlinkClick r:id="rId2"/>
              </a:rPr>
              <a:t>https://github.com/IoT-ALGYAN-Hiroshima/IoT_Handson_20181223</a:t>
            </a:r>
            <a:endParaRPr kumimoji="1" lang="ja-JP" altLang="en-US" sz="4000" dirty="0"/>
          </a:p>
        </p:txBody>
      </p:sp>
    </p:spTree>
    <p:extLst>
      <p:ext uri="{BB962C8B-B14F-4D97-AF65-F5344CB8AC3E}">
        <p14:creationId xmlns:p14="http://schemas.microsoft.com/office/powerpoint/2010/main" val="396680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D7480F29-59A7-4F09-B126-19AAA2A8648E}"/>
              </a:ext>
            </a:extLst>
          </p:cNvPr>
          <p:cNvPicPr>
            <a:picLocks noGrp="1" noChangeAspect="1"/>
          </p:cNvPicPr>
          <p:nvPr>
            <p:ph idx="1"/>
          </p:nvPr>
        </p:nvPicPr>
        <p:blipFill>
          <a:blip r:embed="rId2"/>
          <a:stretch>
            <a:fillRect/>
          </a:stretch>
        </p:blipFill>
        <p:spPr>
          <a:xfrm>
            <a:off x="339948" y="1064500"/>
            <a:ext cx="5615504" cy="4351338"/>
          </a:xfrm>
          <a:prstGeom prst="rect">
            <a:avLst/>
          </a:prstGeom>
        </p:spPr>
      </p:pic>
      <p:sp>
        <p:nvSpPr>
          <p:cNvPr id="6" name="角丸四角形 11">
            <a:extLst>
              <a:ext uri="{FF2B5EF4-FFF2-40B4-BE49-F238E27FC236}">
                <a16:creationId xmlns:a16="http://schemas.microsoft.com/office/drawing/2014/main" id="{738E0340-14A9-49AE-A6AC-EBB426178CBB}"/>
              </a:ext>
            </a:extLst>
          </p:cNvPr>
          <p:cNvSpPr/>
          <p:nvPr/>
        </p:nvSpPr>
        <p:spPr>
          <a:xfrm>
            <a:off x="1829138" y="3620309"/>
            <a:ext cx="1247348" cy="3534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a:extLst>
              <a:ext uri="{FF2B5EF4-FFF2-40B4-BE49-F238E27FC236}">
                <a16:creationId xmlns:a16="http://schemas.microsoft.com/office/drawing/2014/main" id="{586DF8DE-DBED-4DB4-B8BB-5E78695EA18C}"/>
              </a:ext>
            </a:extLst>
          </p:cNvPr>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 </a:t>
            </a:r>
            <a:r>
              <a:rPr lang="en-US" altLang="ja-JP" dirty="0"/>
              <a:t>(2)</a:t>
            </a:r>
            <a:endParaRPr lang="en-US" dirty="0"/>
          </a:p>
        </p:txBody>
      </p:sp>
      <p:pic>
        <p:nvPicPr>
          <p:cNvPr id="10" name="図 9">
            <a:extLst>
              <a:ext uri="{FF2B5EF4-FFF2-40B4-BE49-F238E27FC236}">
                <a16:creationId xmlns:a16="http://schemas.microsoft.com/office/drawing/2014/main" id="{0C03390D-FF5B-423F-B029-FF8E2C7D6576}"/>
              </a:ext>
            </a:extLst>
          </p:cNvPr>
          <p:cNvPicPr>
            <a:picLocks noChangeAspect="1"/>
          </p:cNvPicPr>
          <p:nvPr/>
        </p:nvPicPr>
        <p:blipFill>
          <a:blip r:embed="rId3"/>
          <a:stretch>
            <a:fillRect/>
          </a:stretch>
        </p:blipFill>
        <p:spPr>
          <a:xfrm>
            <a:off x="6236547" y="1082141"/>
            <a:ext cx="5615505" cy="4351338"/>
          </a:xfrm>
          <a:prstGeom prst="rect">
            <a:avLst/>
          </a:prstGeom>
        </p:spPr>
      </p:pic>
      <p:sp>
        <p:nvSpPr>
          <p:cNvPr id="11" name="角丸四角形 11">
            <a:extLst>
              <a:ext uri="{FF2B5EF4-FFF2-40B4-BE49-F238E27FC236}">
                <a16:creationId xmlns:a16="http://schemas.microsoft.com/office/drawing/2014/main" id="{7B0B0BB2-4DE0-4F2C-B0B8-0ACB6F38A1C8}"/>
              </a:ext>
            </a:extLst>
          </p:cNvPr>
          <p:cNvSpPr/>
          <p:nvPr/>
        </p:nvSpPr>
        <p:spPr>
          <a:xfrm>
            <a:off x="8835265" y="1909726"/>
            <a:ext cx="915486" cy="3292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右矢印 13">
            <a:extLst>
              <a:ext uri="{FF2B5EF4-FFF2-40B4-BE49-F238E27FC236}">
                <a16:creationId xmlns:a16="http://schemas.microsoft.com/office/drawing/2014/main" id="{36825DCF-D1B1-413D-B2D1-F9CAC4521B2F}"/>
              </a:ext>
            </a:extLst>
          </p:cNvPr>
          <p:cNvSpPr/>
          <p:nvPr/>
        </p:nvSpPr>
        <p:spPr>
          <a:xfrm>
            <a:off x="5789149" y="2707105"/>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7820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(3) Payload</a:t>
            </a:r>
            <a:r>
              <a:rPr lang="ja-JP" altLang="en-US" sz="2000" dirty="0"/>
              <a:t> を </a:t>
            </a:r>
            <a:r>
              <a:rPr lang="en-US" altLang="ja-JP" sz="2000" dirty="0"/>
              <a:t>Range/Progress</a:t>
            </a:r>
            <a:r>
              <a:rPr lang="ja-JP" altLang="en-US" sz="2000" dirty="0"/>
              <a:t>で表示する </a:t>
            </a:r>
            <a:r>
              <a:rPr lang="en-US" altLang="ja-JP" sz="2000" dirty="0"/>
              <a:t>Subscriber</a:t>
            </a:r>
            <a:r>
              <a:rPr lang="ja-JP" altLang="en-US" sz="2000" dirty="0"/>
              <a:t> を追加 </a:t>
            </a:r>
            <a:r>
              <a:rPr lang="en-US" altLang="ja-JP" sz="2000" dirty="0"/>
              <a:t>(</a:t>
            </a:r>
            <a:r>
              <a:rPr lang="ja-JP" altLang="en-US" sz="2000" dirty="0"/>
              <a:t>湿度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8453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57080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CC3951E-86E0-4B69-82B8-A221024E5F7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09904" y="1033631"/>
            <a:ext cx="3176941" cy="4686296"/>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(4) Subscriber</a:t>
            </a:r>
            <a:r>
              <a:rPr lang="ja-JP" altLang="en-US" sz="2000" dirty="0"/>
              <a:t>の設定</a:t>
            </a:r>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3294157" cy="1994538"/>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hum</a:t>
            </a:r>
          </a:p>
          <a:p>
            <a:r>
              <a:rPr lang="en-US" altLang="ja-JP" sz="1600" dirty="0">
                <a:solidFill>
                  <a:schemeClr val="tx1"/>
                </a:solidFill>
              </a:rPr>
              <a:t>Topic : user/feeds/hum</a:t>
            </a:r>
          </a:p>
          <a:p>
            <a:r>
              <a:rPr lang="en-US" altLang="ja-JP" sz="1600" dirty="0">
                <a:solidFill>
                  <a:schemeClr val="tx1"/>
                </a:solidFill>
              </a:rPr>
              <a:t>Min : 0.0</a:t>
            </a:r>
          </a:p>
          <a:p>
            <a:r>
              <a:rPr lang="en-US" altLang="ja-JP" sz="1600" dirty="0">
                <a:solidFill>
                  <a:schemeClr val="tx1"/>
                </a:solidFill>
              </a:rPr>
              <a:t>Max : 100.0</a:t>
            </a:r>
          </a:p>
          <a:p>
            <a:r>
              <a:rPr lang="en-US" altLang="ja-JP" sz="1600" dirty="0">
                <a:solidFill>
                  <a:schemeClr val="tx1"/>
                </a:solidFill>
              </a:rPr>
              <a:t>Precision : 1        (</a:t>
            </a:r>
            <a:r>
              <a:rPr lang="ja-JP" altLang="en-US" sz="1600" dirty="0">
                <a:solidFill>
                  <a:schemeClr val="tx1"/>
                </a:solidFill>
              </a:rPr>
              <a:t>小数点桁数</a:t>
            </a:r>
            <a:r>
              <a:rPr lang="en-US" altLang="ja-JP" sz="1600" dirty="0">
                <a:solidFill>
                  <a:schemeClr val="tx1"/>
                </a:solidFill>
              </a:rPr>
              <a:t>)</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endParaRPr lang="en-US" altLang="ja-JP" sz="1600" dirty="0">
              <a:solidFill>
                <a:schemeClr val="tx1"/>
              </a:solidFill>
            </a:endParaRPr>
          </a:p>
          <a:p>
            <a:endParaRPr lang="en-US" altLang="ja-JP" sz="1600" dirty="0">
              <a:solidFill>
                <a:schemeClr val="tx1"/>
              </a:solidFill>
            </a:endParaRP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1" name="図 10">
            <a:extLst>
              <a:ext uri="{FF2B5EF4-FFF2-40B4-BE49-F238E27FC236}">
                <a16:creationId xmlns:a16="http://schemas.microsoft.com/office/drawing/2014/main" id="{1825116F-54EC-415B-8E94-29870736DB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10744" y="1352079"/>
            <a:ext cx="3176941" cy="4462118"/>
          </a:xfrm>
          <a:prstGeom prst="rect">
            <a:avLst/>
          </a:prstGeom>
        </p:spPr>
      </p:pic>
      <p:sp>
        <p:nvSpPr>
          <p:cNvPr id="9" name="フリーフォーム: 図形 8">
            <a:extLst>
              <a:ext uri="{FF2B5EF4-FFF2-40B4-BE49-F238E27FC236}">
                <a16:creationId xmlns:a16="http://schemas.microsoft.com/office/drawing/2014/main" id="{ADF955C0-C859-4EE5-B866-02047E611CEB}"/>
              </a:ext>
            </a:extLst>
          </p:cNvPr>
          <p:cNvSpPr/>
          <p:nvPr/>
        </p:nvSpPr>
        <p:spPr>
          <a:xfrm>
            <a:off x="2498104" y="838988"/>
            <a:ext cx="7268066" cy="5316717"/>
          </a:xfrm>
          <a:custGeom>
            <a:avLst/>
            <a:gdLst>
              <a:gd name="connsiteX0" fmla="*/ 0 w 7268066"/>
              <a:gd name="connsiteY0" fmla="*/ 4807670 h 5316717"/>
              <a:gd name="connsiteX1" fmla="*/ 0 w 7268066"/>
              <a:gd name="connsiteY1" fmla="*/ 5316717 h 5316717"/>
              <a:gd name="connsiteX2" fmla="*/ 5382705 w 7268066"/>
              <a:gd name="connsiteY2" fmla="*/ 5316717 h 5316717"/>
              <a:gd name="connsiteX3" fmla="*/ 5382705 w 7268066"/>
              <a:gd name="connsiteY3" fmla="*/ 0 h 5316717"/>
              <a:gd name="connsiteX4" fmla="*/ 7268066 w 7268066"/>
              <a:gd name="connsiteY4" fmla="*/ 0 h 5316717"/>
              <a:gd name="connsiteX5" fmla="*/ 7268066 w 7268066"/>
              <a:gd name="connsiteY5" fmla="*/ 490194 h 5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066" h="5316717">
                <a:moveTo>
                  <a:pt x="0" y="4807670"/>
                </a:moveTo>
                <a:lnTo>
                  <a:pt x="0" y="5316717"/>
                </a:lnTo>
                <a:lnTo>
                  <a:pt x="5382705" y="5316717"/>
                </a:lnTo>
                <a:lnTo>
                  <a:pt x="5382705" y="0"/>
                </a:lnTo>
                <a:lnTo>
                  <a:pt x="7268066" y="0"/>
                </a:lnTo>
                <a:lnTo>
                  <a:pt x="7268066" y="490194"/>
                </a:ln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8365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(5) </a:t>
            </a:r>
            <a:r>
              <a:rPr lang="ja-JP" altLang="en-US" sz="2000" dirty="0"/>
              <a:t>ダッシュボード作成完了</a:t>
            </a:r>
            <a:endParaRPr lang="en-US" altLang="ja-JP" sz="2000" dirty="0"/>
          </a:p>
          <a:p>
            <a:pPr marL="0" indent="0">
              <a:buNone/>
            </a:pPr>
            <a:r>
              <a:rPr lang="en-US" altLang="ja-JP" sz="2000" dirty="0"/>
              <a:t>      </a:t>
            </a:r>
            <a:r>
              <a:rPr lang="ja-JP" altLang="en-US" sz="2000" dirty="0"/>
              <a:t>作成した </a:t>
            </a:r>
            <a:r>
              <a:rPr lang="en-US" altLang="ja-JP" sz="2000" dirty="0"/>
              <a:t>Subscriber</a:t>
            </a:r>
            <a:r>
              <a:rPr lang="ja-JP" altLang="en-US" sz="2000" dirty="0"/>
              <a:t> がダッシュボードに表示されることを確認します。</a:t>
            </a:r>
            <a:endParaRPr lang="en-US" altLang="ja-JP" sz="2000" dirty="0"/>
          </a:p>
          <a:p>
            <a:pPr marL="0" indent="0">
              <a:buNone/>
            </a:pPr>
            <a:r>
              <a:rPr lang="ja-JP" altLang="en-US" sz="2000" dirty="0"/>
              <a:t>      </a:t>
            </a:r>
            <a:r>
              <a:rPr lang="en-US" altLang="ja-JP" sz="2000" dirty="0"/>
              <a:t>STM32</a:t>
            </a:r>
            <a:r>
              <a:rPr lang="ja-JP" altLang="en-US" sz="2000" dirty="0"/>
              <a:t>から </a:t>
            </a:r>
            <a:r>
              <a:rPr lang="en-US" altLang="ja-JP" sz="2000" dirty="0"/>
              <a:t>Publish</a:t>
            </a:r>
            <a:r>
              <a:rPr lang="ja-JP" altLang="en-US" sz="2000" dirty="0"/>
              <a:t>されたメッセージを</a:t>
            </a:r>
            <a:r>
              <a:rPr lang="en-US" altLang="ja-JP" sz="2000" dirty="0"/>
              <a:t>MQTT</a:t>
            </a:r>
            <a:r>
              <a:rPr lang="ja-JP" altLang="en-US" sz="2000" dirty="0"/>
              <a:t>サーバを通して </a:t>
            </a:r>
            <a:r>
              <a:rPr lang="en-US" altLang="ja-JP" sz="2000" dirty="0"/>
              <a:t>Subscribe</a:t>
            </a:r>
            <a:r>
              <a:rPr lang="ja-JP" altLang="en-US" sz="2000" dirty="0"/>
              <a:t>ｒ で購読します。</a:t>
            </a:r>
          </a:p>
        </p:txBody>
      </p:sp>
      <p:pic>
        <p:nvPicPr>
          <p:cNvPr id="4" name="図 3">
            <a:extLst>
              <a:ext uri="{FF2B5EF4-FFF2-40B4-BE49-F238E27FC236}">
                <a16:creationId xmlns:a16="http://schemas.microsoft.com/office/drawing/2014/main" id="{BE19D467-C10D-4D45-9BFE-1EF4CD357A3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30930" y="1924438"/>
            <a:ext cx="2528240" cy="4494650"/>
          </a:xfrm>
          <a:prstGeom prst="rect">
            <a:avLst/>
          </a:prstGeom>
        </p:spPr>
      </p:pic>
      <p:sp>
        <p:nvSpPr>
          <p:cNvPr id="16" name="四角形吹き出し 10">
            <a:extLst>
              <a:ext uri="{FF2B5EF4-FFF2-40B4-BE49-F238E27FC236}">
                <a16:creationId xmlns:a16="http://schemas.microsoft.com/office/drawing/2014/main" id="{AA3967FA-ADBB-419B-84F5-C3D168E77DA4}"/>
              </a:ext>
            </a:extLst>
          </p:cNvPr>
          <p:cNvSpPr/>
          <p:nvPr/>
        </p:nvSpPr>
        <p:spPr>
          <a:xfrm>
            <a:off x="2767584" y="2363350"/>
            <a:ext cx="1373310" cy="642187"/>
          </a:xfrm>
          <a:prstGeom prst="wedgeRectCallout">
            <a:avLst>
              <a:gd name="adj1" fmla="val 67756"/>
              <a:gd name="adj2" fmla="val -3829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温度表示</a:t>
            </a:r>
            <a:endParaRPr kumimoji="1" lang="en-US" altLang="ja-JP" sz="1600" dirty="0">
              <a:solidFill>
                <a:schemeClr val="tx1"/>
              </a:solidFill>
            </a:endParaRPr>
          </a:p>
          <a:p>
            <a:r>
              <a:rPr lang="en-US" altLang="ja-JP" sz="1600" dirty="0">
                <a:solidFill>
                  <a:schemeClr val="tx1"/>
                </a:solidFill>
              </a:rPr>
              <a:t>(</a:t>
            </a:r>
            <a:r>
              <a:rPr lang="ja-JP" altLang="en-US" sz="1600" dirty="0">
                <a:solidFill>
                  <a:schemeClr val="tx1"/>
                </a:solidFill>
              </a:rPr>
              <a:t>テキスト</a:t>
            </a:r>
            <a:r>
              <a:rPr lang="en-US" altLang="ja-JP" sz="1600" dirty="0">
                <a:solidFill>
                  <a:schemeClr val="tx1"/>
                </a:solidFill>
              </a:rPr>
              <a:t>) </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AB43BE21-CE5B-458D-8D1B-800529DA19B9}"/>
              </a:ext>
            </a:extLst>
          </p:cNvPr>
          <p:cNvSpPr/>
          <p:nvPr/>
        </p:nvSpPr>
        <p:spPr>
          <a:xfrm>
            <a:off x="7713720" y="2363350"/>
            <a:ext cx="1832615" cy="642187"/>
          </a:xfrm>
          <a:prstGeom prst="wedgeRectCallout">
            <a:avLst>
              <a:gd name="adj1" fmla="val -75177"/>
              <a:gd name="adj2" fmla="val -3070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湿度表示</a:t>
            </a:r>
            <a:endParaRPr lang="en-US" altLang="ja-JP" sz="1600" dirty="0">
              <a:solidFill>
                <a:schemeClr val="tx1"/>
              </a:solidFill>
            </a:endParaRPr>
          </a:p>
          <a:p>
            <a:r>
              <a:rPr lang="en-US" altLang="ja-JP" sz="1600" dirty="0">
                <a:solidFill>
                  <a:schemeClr val="tx1"/>
                </a:solidFill>
              </a:rPr>
              <a:t>(Range/Progress) </a:t>
            </a:r>
            <a:endParaRPr kumimoji="1" lang="ja-JP" altLang="en-US" sz="1600" dirty="0">
              <a:solidFill>
                <a:schemeClr val="tx1"/>
              </a:solidFill>
            </a:endParaRPr>
          </a:p>
        </p:txBody>
      </p:sp>
    </p:spTree>
    <p:extLst>
      <p:ext uri="{BB962C8B-B14F-4D97-AF65-F5344CB8AC3E}">
        <p14:creationId xmlns:p14="http://schemas.microsoft.com/office/powerpoint/2010/main" val="3926436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b="1" dirty="0"/>
              <a:t>8</a:t>
            </a:r>
            <a:r>
              <a:rPr lang="en-US" altLang="ja-JP" sz="4000" b="1" dirty="0">
                <a:solidFill>
                  <a:srgbClr val="0563C1"/>
                </a:solidFill>
              </a:rPr>
              <a:t> MQTT</a:t>
            </a:r>
            <a:r>
              <a:rPr lang="ja-JP" altLang="en-US" sz="4000" b="1" dirty="0">
                <a:solidFill>
                  <a:srgbClr val="0563C1"/>
                </a:solidFill>
              </a:rPr>
              <a:t> </a:t>
            </a:r>
            <a:r>
              <a:rPr lang="en-US" altLang="ja-JP" sz="4000" b="1" dirty="0">
                <a:solidFill>
                  <a:srgbClr val="0563C1"/>
                </a:solidFill>
              </a:rPr>
              <a:t>Dash</a:t>
            </a:r>
            <a:r>
              <a:rPr lang="ja-JP" altLang="en-US" sz="4000" dirty="0"/>
              <a:t>から</a:t>
            </a:r>
            <a:r>
              <a:rPr lang="en-US" altLang="ja-JP" sz="4000" b="1" dirty="0">
                <a:solidFill>
                  <a:srgbClr val="00B050"/>
                </a:solidFill>
              </a:rPr>
              <a:t>STM32</a:t>
            </a:r>
            <a:r>
              <a:rPr lang="ja-JP" altLang="en-US" sz="4000" dirty="0"/>
              <a:t>の</a:t>
            </a:r>
            <a:r>
              <a:rPr lang="en-US" altLang="ja-JP" sz="4000" dirty="0"/>
              <a:t>LED</a:t>
            </a:r>
            <a:r>
              <a:rPr lang="ja-JP" altLang="en-US" sz="4000" dirty="0"/>
              <a:t>を操作する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958110"/>
            <a:ext cx="10515600" cy="1931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8-1 </a:t>
            </a:r>
            <a:r>
              <a:rPr lang="en-US" altLang="ja-JP" dirty="0">
                <a:solidFill>
                  <a:srgbClr val="0563C1"/>
                </a:solidFill>
                <a:latin typeface="+mn-ea"/>
              </a:rPr>
              <a:t>Node-RED</a:t>
            </a:r>
            <a:r>
              <a:rPr lang="ja-JP" altLang="en-US" dirty="0">
                <a:latin typeface="+mn-ea"/>
              </a:rPr>
              <a:t> から</a:t>
            </a:r>
            <a:r>
              <a:rPr lang="en-US" altLang="ja-JP" dirty="0">
                <a:latin typeface="+mn-ea"/>
              </a:rPr>
              <a:t> </a:t>
            </a:r>
            <a:r>
              <a:rPr lang="en-US" altLang="ja-JP" dirty="0">
                <a:solidFill>
                  <a:srgbClr val="00B050"/>
                </a:solidFill>
                <a:latin typeface="+mn-ea"/>
              </a:rPr>
              <a:t>STM32</a:t>
            </a:r>
            <a:r>
              <a:rPr lang="ja-JP" altLang="en-US" dirty="0">
                <a:latin typeface="+mn-ea"/>
              </a:rPr>
              <a:t> の</a:t>
            </a:r>
            <a:r>
              <a:rPr lang="en-US" altLang="ja-JP" dirty="0">
                <a:latin typeface="+mn-ea"/>
              </a:rPr>
              <a:t>LED</a:t>
            </a:r>
            <a:r>
              <a:rPr lang="ja-JP" altLang="en-US" dirty="0">
                <a:latin typeface="+mn-ea"/>
              </a:rPr>
              <a:t>を点灯させる</a:t>
            </a:r>
          </a:p>
          <a:p>
            <a:pPr marL="0" indent="0">
              <a:buNone/>
            </a:pPr>
            <a:r>
              <a:rPr lang="en-US" altLang="ja-JP" dirty="0">
                <a:latin typeface="+mn-ea"/>
              </a:rPr>
              <a:t>8-2 MQTT</a:t>
            </a:r>
            <a:r>
              <a:rPr lang="ja-JP" altLang="en-US" dirty="0">
                <a:latin typeface="+mn-ea"/>
              </a:rPr>
              <a:t> </a:t>
            </a:r>
            <a:r>
              <a:rPr lang="en-US" altLang="ja-JP" dirty="0">
                <a:latin typeface="+mn-ea"/>
              </a:rPr>
              <a:t>Dash</a:t>
            </a:r>
            <a:r>
              <a:rPr lang="ja-JP" altLang="en-US" dirty="0">
                <a:latin typeface="+mn-ea"/>
              </a:rPr>
              <a:t> から </a:t>
            </a:r>
            <a:r>
              <a:rPr lang="en-US" altLang="ja-JP" dirty="0">
                <a:latin typeface="+mn-ea"/>
              </a:rPr>
              <a:t>Node-RED</a:t>
            </a:r>
            <a:r>
              <a:rPr lang="ja-JP" altLang="en-US" dirty="0">
                <a:latin typeface="+mn-ea"/>
              </a:rPr>
              <a:t> に </a:t>
            </a:r>
            <a:r>
              <a:rPr lang="en-US" altLang="ja-JP" dirty="0">
                <a:latin typeface="+mn-ea"/>
              </a:rPr>
              <a:t>LED</a:t>
            </a:r>
            <a:r>
              <a:rPr lang="ja-JP" altLang="en-US" dirty="0">
                <a:latin typeface="+mn-ea"/>
              </a:rPr>
              <a:t>点灯</a:t>
            </a:r>
            <a:endParaRPr lang="en-US" altLang="ja-JP" dirty="0">
              <a:latin typeface="+mn-ea"/>
            </a:endParaRPr>
          </a:p>
        </p:txBody>
      </p:sp>
      <p:sp>
        <p:nvSpPr>
          <p:cNvPr id="41" name="テキスト ボックス 40">
            <a:extLst>
              <a:ext uri="{FF2B5EF4-FFF2-40B4-BE49-F238E27FC236}">
                <a16:creationId xmlns:a16="http://schemas.microsoft.com/office/drawing/2014/main" id="{9485466A-8FDD-46C1-856E-88C9A0980444}"/>
              </a:ext>
            </a:extLst>
          </p:cNvPr>
          <p:cNvSpPr txBox="1"/>
          <p:nvPr/>
        </p:nvSpPr>
        <p:spPr>
          <a:xfrm>
            <a:off x="452719" y="1065247"/>
            <a:ext cx="11739281" cy="461665"/>
          </a:xfrm>
          <a:prstGeom prst="rect">
            <a:avLst/>
          </a:prstGeom>
          <a:noFill/>
        </p:spPr>
        <p:txBody>
          <a:bodyPr wrap="square" rtlCol="0">
            <a:spAutoFit/>
          </a:bodyPr>
          <a:lstStyle/>
          <a:p>
            <a:r>
              <a:rPr lang="ja-JP" altLang="en-US" sz="2400" dirty="0">
                <a:solidFill>
                  <a:srgbClr val="00B050"/>
                </a:solidFill>
              </a:rPr>
              <a:t>スマホ</a:t>
            </a:r>
            <a:r>
              <a:rPr lang="ja-JP" altLang="en-US" sz="2400" dirty="0"/>
              <a:t> から </a:t>
            </a:r>
            <a:r>
              <a:rPr lang="en-US" altLang="ja-JP" sz="2400" dirty="0">
                <a:solidFill>
                  <a:srgbClr val="00B050"/>
                </a:solidFill>
              </a:rPr>
              <a:t>STM32</a:t>
            </a:r>
            <a:r>
              <a:rPr lang="ja-JP" altLang="en-US" sz="2400" dirty="0">
                <a:solidFill>
                  <a:srgbClr val="00B050"/>
                </a:solidFill>
              </a:rPr>
              <a:t> </a:t>
            </a:r>
            <a:r>
              <a:rPr lang="ja-JP" altLang="en-US" sz="2400" dirty="0"/>
              <a:t>のＬＥＤを操作します。</a:t>
            </a:r>
            <a:endParaRPr lang="en-US" sz="2400" dirty="0"/>
          </a:p>
        </p:txBody>
      </p:sp>
    </p:spTree>
    <p:extLst>
      <p:ext uri="{BB962C8B-B14F-4D97-AF65-F5344CB8AC3E}">
        <p14:creationId xmlns:p14="http://schemas.microsoft.com/office/powerpoint/2010/main" val="28510216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11B5AC0-BBB1-47B2-A7FE-7B21460A4AE8}"/>
              </a:ext>
            </a:extLst>
          </p:cNvPr>
          <p:cNvPicPr>
            <a:picLocks noChangeAspect="1"/>
          </p:cNvPicPr>
          <p:nvPr/>
        </p:nvPicPr>
        <p:blipFill>
          <a:blip r:embed="rId2"/>
          <a:stretch>
            <a:fillRect/>
          </a:stretch>
        </p:blipFill>
        <p:spPr>
          <a:xfrm>
            <a:off x="3001120" y="2252939"/>
            <a:ext cx="6182626"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8-1 </a:t>
            </a:r>
            <a:r>
              <a:rPr lang="en-US" altLang="ja-JP" sz="3600" dirty="0">
                <a:solidFill>
                  <a:srgbClr val="0563C1"/>
                </a:solidFill>
                <a:latin typeface="+mn-ea"/>
              </a:rPr>
              <a:t>Node-RED</a:t>
            </a:r>
            <a:r>
              <a:rPr lang="ja-JP" altLang="en-US" sz="3600" dirty="0">
                <a:latin typeface="+mn-ea"/>
              </a:rPr>
              <a:t> から</a:t>
            </a:r>
            <a:r>
              <a:rPr lang="en-US" altLang="ja-JP" sz="3600" dirty="0">
                <a:latin typeface="+mn-ea"/>
              </a:rPr>
              <a:t> </a:t>
            </a:r>
            <a:r>
              <a:rPr lang="en-US" altLang="ja-JP" sz="3600" dirty="0">
                <a:solidFill>
                  <a:srgbClr val="00B050"/>
                </a:solidFill>
                <a:latin typeface="+mn-ea"/>
              </a:rPr>
              <a:t>STM32</a:t>
            </a:r>
            <a:r>
              <a:rPr lang="ja-JP" altLang="en-US" sz="3600" dirty="0">
                <a:latin typeface="+mn-ea"/>
              </a:rPr>
              <a:t> の</a:t>
            </a:r>
            <a:r>
              <a:rPr lang="en-US" altLang="ja-JP" sz="3600" dirty="0">
                <a:latin typeface="+mn-ea"/>
              </a:rPr>
              <a:t>LED</a:t>
            </a:r>
            <a:r>
              <a:rPr lang="ja-JP" altLang="en-US" sz="3600" dirty="0">
                <a:latin typeface="+mn-ea"/>
              </a:rPr>
              <a:t>を点灯させる</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Arduino_MQTT_LChika</a:t>
            </a:r>
            <a:r>
              <a:rPr lang="ja-JP" altLang="en-US" sz="1600" dirty="0">
                <a:latin typeface="+mn-ea"/>
              </a:rPr>
              <a:t>を開きます。</a:t>
            </a:r>
            <a:endParaRPr lang="arn-CL" altLang="ja-JP" sz="1500" dirty="0"/>
          </a:p>
        </p:txBody>
      </p:sp>
      <p:sp>
        <p:nvSpPr>
          <p:cNvPr id="11" name="角丸四角形 18">
            <a:extLst>
              <a:ext uri="{FF2B5EF4-FFF2-40B4-BE49-F238E27FC236}">
                <a16:creationId xmlns:a16="http://schemas.microsoft.com/office/drawing/2014/main" id="{1942FE82-5807-4179-99BA-B0653A518440}"/>
              </a:ext>
            </a:extLst>
          </p:cNvPr>
          <p:cNvSpPr/>
          <p:nvPr/>
        </p:nvSpPr>
        <p:spPr>
          <a:xfrm>
            <a:off x="3715265" y="3372837"/>
            <a:ext cx="2544133"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25470515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8"/>
            <a:ext cx="11125200" cy="6137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a:t>
            </a:r>
            <a:r>
              <a:rPr lang="ja-JP" altLang="en-US" sz="2400" dirty="0">
                <a:latin typeface="+mn-ea"/>
              </a:rPr>
              <a:t>参考</a:t>
            </a:r>
            <a:r>
              <a:rPr lang="en-US" altLang="ja-JP" sz="2400" dirty="0">
                <a:latin typeface="+mn-ea"/>
              </a:rPr>
              <a:t>)</a:t>
            </a:r>
            <a:r>
              <a:rPr lang="ja-JP" altLang="en-US" sz="2400" dirty="0">
                <a:latin typeface="+mn-ea"/>
              </a:rPr>
              <a:t> </a:t>
            </a:r>
            <a:r>
              <a:rPr lang="en-US" altLang="ja-JP" sz="2400" dirty="0">
                <a:latin typeface="+mn-ea"/>
              </a:rPr>
              <a:t>5-5 </a:t>
            </a:r>
            <a:r>
              <a:rPr lang="ja-JP" altLang="en-US" sz="2400" dirty="0">
                <a:latin typeface="+mn-ea"/>
              </a:rPr>
              <a:t>の 「</a:t>
            </a:r>
            <a:r>
              <a:rPr lang="en-US" altLang="ja-JP" sz="2400" dirty="0" err="1">
                <a:latin typeface="+mn-ea"/>
              </a:rPr>
              <a:t>Arduino_MQTT_Temperature</a:t>
            </a:r>
            <a:r>
              <a:rPr lang="ja-JP" altLang="en-US" sz="2400" dirty="0">
                <a:latin typeface="+mn-ea"/>
              </a:rPr>
              <a:t>」 と 「</a:t>
            </a:r>
            <a:r>
              <a:rPr lang="en-US" altLang="ja-JP" sz="2400" dirty="0" err="1">
                <a:latin typeface="+mn-ea"/>
              </a:rPr>
              <a:t>Arduino_MQTT_LChika</a:t>
            </a:r>
            <a:r>
              <a:rPr lang="ja-JP" altLang="en-US" sz="2400" dirty="0">
                <a:latin typeface="+mn-ea"/>
              </a:rPr>
              <a:t>」 の違いを見てまし</a:t>
            </a:r>
            <a:r>
              <a:rPr lang="ja-JP" altLang="en-US" sz="2400" dirty="0" err="1">
                <a:latin typeface="+mn-ea"/>
              </a:rPr>
              <a:t>ょう</a:t>
            </a:r>
            <a:endParaRPr lang="en-US" altLang="ja-JP" sz="2400" dirty="0">
              <a:latin typeface="+mn-ea"/>
            </a:endParaRPr>
          </a:p>
          <a:p>
            <a:pPr marL="0" indent="0">
              <a:buNone/>
            </a:pPr>
            <a:r>
              <a:rPr lang="ja-JP" altLang="en-US" sz="2400" dirty="0">
                <a:latin typeface="+mn-ea"/>
              </a:rPr>
              <a:t>     </a:t>
            </a:r>
            <a:r>
              <a:rPr lang="en-US" altLang="ja-JP" sz="2400" dirty="0" err="1">
                <a:latin typeface="+mn-ea"/>
                <a:hlinkClick r:id="rId2"/>
              </a:rPr>
              <a:t>WinMerge</a:t>
            </a:r>
            <a:r>
              <a:rPr lang="en-US" altLang="ja-JP" sz="2400" dirty="0">
                <a:latin typeface="+mn-ea"/>
              </a:rPr>
              <a:t> </a:t>
            </a:r>
            <a:r>
              <a:rPr lang="ja-JP" altLang="en-US" sz="2400" dirty="0">
                <a:latin typeface="+mn-ea"/>
              </a:rPr>
              <a:t>が </a:t>
            </a:r>
            <a:r>
              <a:rPr lang="en-US" altLang="ja-JP" sz="2400" dirty="0">
                <a:latin typeface="+mn-ea"/>
              </a:rPr>
              <a:t>diff </a:t>
            </a:r>
            <a:r>
              <a:rPr lang="ja-JP" altLang="en-US" sz="2400" dirty="0">
                <a:latin typeface="+mn-ea"/>
              </a:rPr>
              <a:t>ツール として有名。時間があるときに試してみてください。</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r>
              <a:rPr lang="en-US" altLang="ja-JP" sz="2400" dirty="0"/>
              <a:t>     </a:t>
            </a:r>
            <a:r>
              <a:rPr lang="ja-JP" altLang="en-US" sz="2400" dirty="0"/>
              <a:t> </a:t>
            </a:r>
            <a:r>
              <a:rPr lang="en-US" altLang="ja-JP" sz="2400" dirty="0" err="1"/>
              <a:t>WiFi</a:t>
            </a:r>
            <a:r>
              <a:rPr lang="en-US" altLang="ja-JP" sz="2400" dirty="0"/>
              <a:t> / MQTT </a:t>
            </a:r>
            <a:r>
              <a:rPr lang="ja-JP" altLang="en-US" sz="2400" dirty="0"/>
              <a:t>の設定は </a:t>
            </a:r>
            <a:r>
              <a:rPr lang="en-US" altLang="ja-JP" sz="2400" dirty="0"/>
              <a:t>5-5</a:t>
            </a:r>
            <a:r>
              <a:rPr lang="ja-JP" altLang="en-US" sz="2400" dirty="0"/>
              <a:t> と同じように修正します。</a:t>
            </a:r>
            <a:r>
              <a:rPr lang="en-US" altLang="ja-JP" sz="2400" dirty="0" err="1"/>
              <a:t>WinMerge</a:t>
            </a:r>
            <a:r>
              <a:rPr lang="ja-JP" altLang="en-US" sz="2400" dirty="0"/>
              <a:t>は比較しながら編集</a:t>
            </a:r>
            <a:endParaRPr lang="en-US" altLang="ja-JP" sz="2400" dirty="0"/>
          </a:p>
          <a:p>
            <a:pPr marL="0" indent="0">
              <a:buNone/>
            </a:pPr>
            <a:r>
              <a:rPr lang="ja-JP" altLang="en-US" sz="2400" dirty="0"/>
              <a:t>　　することもできます。</a:t>
            </a:r>
            <a:endParaRPr lang="en-US" altLang="ja-JP" sz="2400" dirty="0"/>
          </a:p>
          <a:p>
            <a:pPr marL="0" indent="0">
              <a:buNone/>
            </a:pPr>
            <a:r>
              <a:rPr lang="en-US" altLang="ja-JP" sz="2400" dirty="0">
                <a:latin typeface="+mn-ea"/>
              </a:rPr>
              <a:t>(3)</a:t>
            </a:r>
            <a:r>
              <a:rPr lang="ja-JP" altLang="en-US" sz="2400" dirty="0">
                <a:latin typeface="+mn-ea"/>
              </a:rPr>
              <a:t> </a:t>
            </a:r>
            <a:r>
              <a:rPr lang="en-US" altLang="ja-JP" sz="2400" dirty="0">
                <a:latin typeface="+mn-ea"/>
              </a:rPr>
              <a:t>STM32</a:t>
            </a:r>
            <a:r>
              <a:rPr lang="ja-JP" altLang="en-US" sz="2400" dirty="0" err="1">
                <a:latin typeface="+mn-ea"/>
              </a:rPr>
              <a:t>への</a:t>
            </a:r>
            <a:r>
              <a:rPr lang="ja-JP" altLang="en-US" sz="2400" dirty="0">
                <a:latin typeface="+mn-ea"/>
              </a:rPr>
              <a:t>書き込み</a:t>
            </a:r>
            <a:endParaRPr lang="en-US" altLang="ja-JP" sz="2400" dirty="0">
              <a:latin typeface="+mn-ea"/>
            </a:endParaRPr>
          </a:p>
          <a:p>
            <a:pPr marL="0" indent="0">
              <a:buNone/>
            </a:pPr>
            <a:endParaRPr lang="ja-JP" altLang="en-US" sz="2400" dirty="0"/>
          </a:p>
        </p:txBody>
      </p:sp>
      <p:pic>
        <p:nvPicPr>
          <p:cNvPr id="15" name="図 14">
            <a:extLst>
              <a:ext uri="{FF2B5EF4-FFF2-40B4-BE49-F238E27FC236}">
                <a16:creationId xmlns:a16="http://schemas.microsoft.com/office/drawing/2014/main" id="{DB189A7F-08B3-4BE3-B9A0-E5AC2069FD5C}"/>
              </a:ext>
            </a:extLst>
          </p:cNvPr>
          <p:cNvPicPr>
            <a:picLocks noChangeAspect="1"/>
          </p:cNvPicPr>
          <p:nvPr/>
        </p:nvPicPr>
        <p:blipFill>
          <a:blip r:embed="rId3"/>
          <a:stretch>
            <a:fillRect/>
          </a:stretch>
        </p:blipFill>
        <p:spPr>
          <a:xfrm>
            <a:off x="3507586" y="1765008"/>
            <a:ext cx="4274084" cy="3122302"/>
          </a:xfrm>
          <a:prstGeom prst="rect">
            <a:avLst/>
          </a:prstGeom>
        </p:spPr>
      </p:pic>
    </p:spTree>
    <p:extLst>
      <p:ext uri="{BB962C8B-B14F-4D97-AF65-F5344CB8AC3E}">
        <p14:creationId xmlns:p14="http://schemas.microsoft.com/office/powerpoint/2010/main" val="95447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(1) Node-RED </a:t>
            </a:r>
            <a:r>
              <a:rPr lang="ja-JP" altLang="en-US" sz="2400" dirty="0">
                <a:latin typeface="+mn-ea"/>
              </a:rPr>
              <a:t>で </a:t>
            </a:r>
            <a:r>
              <a:rPr lang="en-US" altLang="ja-JP" sz="2400" dirty="0">
                <a:latin typeface="+mn-ea"/>
              </a:rPr>
              <a:t>MQTT(</a:t>
            </a:r>
            <a:r>
              <a:rPr lang="ja-JP" altLang="en-US" sz="2400" dirty="0">
                <a:latin typeface="+mn-ea"/>
              </a:rPr>
              <a:t>出力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pic>
        <p:nvPicPr>
          <p:cNvPr id="3" name="図 2">
            <a:extLst>
              <a:ext uri="{FF2B5EF4-FFF2-40B4-BE49-F238E27FC236}">
                <a16:creationId xmlns:a16="http://schemas.microsoft.com/office/drawing/2014/main" id="{92D5BB08-8AA7-475D-AA5A-8ECE6BD0129C}"/>
              </a:ext>
            </a:extLst>
          </p:cNvPr>
          <p:cNvPicPr>
            <a:picLocks noChangeAspect="1"/>
          </p:cNvPicPr>
          <p:nvPr/>
        </p:nvPicPr>
        <p:blipFill>
          <a:blip r:embed="rId2"/>
          <a:stretch>
            <a:fillRect/>
          </a:stretch>
        </p:blipFill>
        <p:spPr>
          <a:xfrm>
            <a:off x="2191908" y="1287009"/>
            <a:ext cx="7930643" cy="5033962"/>
          </a:xfrm>
          <a:prstGeom prst="rect">
            <a:avLst/>
          </a:prstGeom>
        </p:spPr>
      </p:pic>
      <p:sp>
        <p:nvSpPr>
          <p:cNvPr id="6" name="円/楕円 8">
            <a:extLst>
              <a:ext uri="{FF2B5EF4-FFF2-40B4-BE49-F238E27FC236}">
                <a16:creationId xmlns:a16="http://schemas.microsoft.com/office/drawing/2014/main" id="{95C60B5A-D5ED-40AD-8BA9-EA7142BDFCA2}"/>
              </a:ext>
            </a:extLst>
          </p:cNvPr>
          <p:cNvSpPr/>
          <p:nvPr/>
        </p:nvSpPr>
        <p:spPr>
          <a:xfrm>
            <a:off x="2130756" y="240760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8C3B20FA-B6A6-422D-808A-0D36331FE227}"/>
              </a:ext>
            </a:extLst>
          </p:cNvPr>
          <p:cNvSpPr/>
          <p:nvPr/>
        </p:nvSpPr>
        <p:spPr>
          <a:xfrm>
            <a:off x="2130756" y="5749969"/>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569156" y="4836483"/>
            <a:ext cx="1138558" cy="111938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8">
            <a:extLst>
              <a:ext uri="{FF2B5EF4-FFF2-40B4-BE49-F238E27FC236}">
                <a16:creationId xmlns:a16="http://schemas.microsoft.com/office/drawing/2014/main" id="{776C425C-999C-48CB-A75A-7CCD0412E53B}"/>
              </a:ext>
            </a:extLst>
          </p:cNvPr>
          <p:cNvSpPr/>
          <p:nvPr/>
        </p:nvSpPr>
        <p:spPr>
          <a:xfrm>
            <a:off x="6390652" y="5152176"/>
            <a:ext cx="1355412" cy="55016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2590800"/>
            <a:ext cx="1390650" cy="2438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AB1128E4-92B2-4628-87B9-FF03CF56513C}"/>
              </a:ext>
            </a:extLst>
          </p:cNvPr>
          <p:cNvSpPr/>
          <p:nvPr/>
        </p:nvSpPr>
        <p:spPr>
          <a:xfrm>
            <a:off x="3101039" y="5702300"/>
            <a:ext cx="3949700" cy="787400"/>
          </a:xfrm>
          <a:custGeom>
            <a:avLst/>
            <a:gdLst>
              <a:gd name="connsiteX0" fmla="*/ 0 w 3949700"/>
              <a:gd name="connsiteY0" fmla="*/ 393700 h 787400"/>
              <a:gd name="connsiteX1" fmla="*/ 698500 w 3949700"/>
              <a:gd name="connsiteY1" fmla="*/ 787400 h 787400"/>
              <a:gd name="connsiteX2" fmla="*/ 3530600 w 3949700"/>
              <a:gd name="connsiteY2" fmla="*/ 787400 h 787400"/>
              <a:gd name="connsiteX3" fmla="*/ 3949700 w 3949700"/>
              <a:gd name="connsiteY3" fmla="*/ 0 h 787400"/>
            </a:gdLst>
            <a:ahLst/>
            <a:cxnLst>
              <a:cxn ang="0">
                <a:pos x="connsiteX0" y="connsiteY0"/>
              </a:cxn>
              <a:cxn ang="0">
                <a:pos x="connsiteX1" y="connsiteY1"/>
              </a:cxn>
              <a:cxn ang="0">
                <a:pos x="connsiteX2" y="connsiteY2"/>
              </a:cxn>
              <a:cxn ang="0">
                <a:pos x="connsiteX3" y="connsiteY3"/>
              </a:cxn>
            </a:cxnLst>
            <a:rect l="l" t="t" r="r" b="b"/>
            <a:pathLst>
              <a:path w="3949700" h="787400">
                <a:moveTo>
                  <a:pt x="0" y="393700"/>
                </a:moveTo>
                <a:lnTo>
                  <a:pt x="698500" y="787400"/>
                </a:lnTo>
                <a:lnTo>
                  <a:pt x="3530600" y="787400"/>
                </a:lnTo>
                <a:lnTo>
                  <a:pt x="39497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85914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2" name="図 1">
            <a:extLst>
              <a:ext uri="{FF2B5EF4-FFF2-40B4-BE49-F238E27FC236}">
                <a16:creationId xmlns:a16="http://schemas.microsoft.com/office/drawing/2014/main" id="{9C4FE61D-1F69-48E0-BCAC-1E8A175ECA3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166867"/>
            <a:ext cx="3427412"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Inject</a:t>
            </a:r>
            <a:r>
              <a:rPr lang="ja-JP" altLang="en-US" sz="2400" dirty="0"/>
              <a:t> 設定 </a:t>
            </a:r>
            <a:r>
              <a:rPr lang="en-US" altLang="ja-JP" sz="2400" dirty="0"/>
              <a:t>(1/2)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ON</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ON</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ON</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968789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3" name="図 2">
            <a:extLst>
              <a:ext uri="{FF2B5EF4-FFF2-40B4-BE49-F238E27FC236}">
                <a16:creationId xmlns:a16="http://schemas.microsoft.com/office/drawing/2014/main" id="{7C580E64-B28D-463E-AA8D-8EFE7BA3BB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53127" cy="4256519"/>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Inject</a:t>
            </a:r>
            <a:r>
              <a:rPr lang="ja-JP" altLang="en-US" sz="2400" dirty="0"/>
              <a:t> 設定 </a:t>
            </a:r>
            <a:r>
              <a:rPr lang="en-US" altLang="ja-JP" sz="2400" dirty="0"/>
              <a:t>(2/2)</a:t>
            </a:r>
          </a:p>
          <a:p>
            <a:pPr marL="0" indent="0">
              <a:buNone/>
            </a:pPr>
            <a:r>
              <a:rPr lang="en-US" altLang="ja-JP" sz="2400" dirty="0"/>
              <a:t>      Node-RED</a:t>
            </a:r>
            <a:r>
              <a:rPr lang="ja-JP" altLang="en-US" sz="2400" dirty="0"/>
              <a:t>上からメッセージを注入できます。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ペイロードタイプ </a:t>
            </a:r>
            <a:r>
              <a:rPr lang="en-US" altLang="ja-JP" sz="1600" dirty="0">
                <a:solidFill>
                  <a:schemeClr val="tx1"/>
                </a:solidFill>
              </a:rPr>
              <a:t>: </a:t>
            </a:r>
            <a:r>
              <a:rPr lang="ja-JP" altLang="en-US" sz="1600" dirty="0">
                <a:solidFill>
                  <a:schemeClr val="tx1"/>
                </a:solidFill>
              </a:rPr>
              <a:t>文字列</a:t>
            </a:r>
            <a:r>
              <a:rPr lang="en-US" altLang="ja-JP" sz="1600" dirty="0">
                <a:solidFill>
                  <a:schemeClr val="tx1"/>
                </a:solidFill>
              </a:rPr>
              <a:t>(a-z)</a:t>
            </a:r>
          </a:p>
          <a:p>
            <a:r>
              <a:rPr lang="ja-JP" altLang="en-US" sz="1600" dirty="0">
                <a:solidFill>
                  <a:schemeClr val="tx1"/>
                </a:solidFill>
              </a:rPr>
              <a:t>ペイロード </a:t>
            </a:r>
            <a:r>
              <a:rPr lang="en-US" altLang="ja-JP" sz="1600" dirty="0">
                <a:solidFill>
                  <a:schemeClr val="tx1"/>
                </a:solidFill>
              </a:rPr>
              <a:t>: OFF</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OFF</a:t>
            </a:r>
          </a:p>
          <a:p>
            <a:r>
              <a:rPr kumimoji="1" lang="ja-JP" altLang="en-US" sz="1600" dirty="0">
                <a:solidFill>
                  <a:schemeClr val="tx1"/>
                </a:solidFill>
              </a:rPr>
              <a:t>繰り返し</a:t>
            </a:r>
            <a:r>
              <a:rPr kumimoji="1" lang="en-US" altLang="ja-JP" sz="1600" dirty="0">
                <a:solidFill>
                  <a:schemeClr val="tx1"/>
                </a:solidFill>
              </a:rPr>
              <a:t>    : </a:t>
            </a:r>
            <a:r>
              <a:rPr kumimoji="1" lang="ja-JP" altLang="en-US" sz="1600" dirty="0">
                <a:solidFill>
                  <a:schemeClr val="tx1"/>
                </a:solidFill>
              </a:rPr>
              <a:t>なし</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LED</a:t>
            </a:r>
            <a:r>
              <a:rPr lang="ja-JP" altLang="en-US" sz="1600" dirty="0">
                <a:solidFill>
                  <a:schemeClr val="tx1"/>
                </a:solidFill>
              </a:rPr>
              <a:t> </a:t>
            </a:r>
            <a:r>
              <a:rPr lang="en-US" altLang="ja-JP" sz="1600" dirty="0">
                <a:solidFill>
                  <a:schemeClr val="tx1"/>
                </a:solidFill>
              </a:rPr>
              <a:t>OFF</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535834" y="4051001"/>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1359442"/>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2749733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8356" y="3136900"/>
            <a:ext cx="5363189" cy="1485900"/>
          </a:xfrm>
          <a:prstGeom prst="rect">
            <a:avLst/>
          </a:prstGeom>
        </p:spPr>
      </p:pic>
      <p:pic>
        <p:nvPicPr>
          <p:cNvPr id="5" name="図 4">
            <a:extLst>
              <a:ext uri="{FF2B5EF4-FFF2-40B4-BE49-F238E27FC236}">
                <a16:creationId xmlns:a16="http://schemas.microsoft.com/office/drawing/2014/main" id="{3A94E879-0870-44D0-9D76-B9D155C898E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47357" y="2209545"/>
            <a:ext cx="3443063" cy="425652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 MQTT Publish</a:t>
            </a:r>
            <a:r>
              <a:rPr lang="ja-JP" altLang="en-US" sz="2400" dirty="0"/>
              <a:t> 設定</a:t>
            </a:r>
            <a:endParaRPr lang="en-US" altLang="ja-JP" sz="2400" dirty="0"/>
          </a:p>
          <a:p>
            <a:pPr marL="0" indent="0">
              <a:buNone/>
            </a:pPr>
            <a:r>
              <a:rPr lang="en-US" altLang="ja-JP" sz="2400" dirty="0"/>
              <a:t>      </a:t>
            </a:r>
            <a:r>
              <a:rPr lang="ja-JP" altLang="en-US" sz="2400" dirty="0"/>
              <a:t>注入したメッセージを </a:t>
            </a:r>
            <a:r>
              <a:rPr lang="en-US" altLang="ja-JP" sz="2400" dirty="0"/>
              <a:t>publish</a:t>
            </a:r>
            <a:r>
              <a:rPr lang="ja-JP" altLang="en-US" sz="2400" dirty="0"/>
              <a:t>します。</a:t>
            </a:r>
            <a:endParaRPr lang="en-US" altLang="ja-JP" sz="2400" dirty="0"/>
          </a:p>
          <a:p>
            <a:pPr marL="0" indent="0">
              <a:buNone/>
            </a:pPr>
            <a:r>
              <a:rPr lang="en-US" altLang="ja-JP" sz="2400" dirty="0"/>
              <a:t>      </a:t>
            </a:r>
            <a:r>
              <a:rPr lang="ja-JP" altLang="en-US" sz="2400" dirty="0"/>
              <a:t>トピックは、</a:t>
            </a:r>
            <a:r>
              <a:rPr lang="en-US" altLang="ja-JP" sz="2400" dirty="0"/>
              <a:t>MQTT Publish</a:t>
            </a:r>
            <a:r>
              <a:rPr lang="ja-JP" altLang="en-US" sz="2400" dirty="0"/>
              <a:t> ノードのものとなります。</a:t>
            </a:r>
            <a:endParaRPr lang="en-US" altLang="ja-JP" sz="2400" dirty="0"/>
          </a:p>
          <a:p>
            <a:pPr marL="0" indent="0">
              <a:buNone/>
            </a:pPr>
            <a:endParaRPr lang="en-US" altLang="ja-JP" sz="2400" dirty="0"/>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 </a:t>
            </a:r>
            <a:r>
              <a:rPr lang="en-US" altLang="ja-JP" sz="1600" dirty="0">
                <a:solidFill>
                  <a:schemeClr val="tx1"/>
                </a:solidFill>
              </a:rPr>
              <a:t>: MQTT_BROKER</a:t>
            </a:r>
            <a:r>
              <a:rPr lang="ja-JP" altLang="en-US" sz="1600" dirty="0">
                <a:solidFill>
                  <a:schemeClr val="tx1"/>
                </a:solidFill>
              </a:rPr>
              <a:t> </a:t>
            </a:r>
            <a:endParaRPr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a:t>
            </a:r>
            <a:r>
              <a:rPr lang="en-US" altLang="ja-JP" sz="1600" dirty="0" err="1">
                <a:solidFill>
                  <a:schemeClr val="tx1"/>
                </a:solidFill>
              </a:rPr>
              <a:t>onoff</a:t>
            </a:r>
            <a:endParaRPr lang="en-US" altLang="ja-JP" sz="1600" dirty="0">
              <a:solidFill>
                <a:schemeClr val="tx1"/>
              </a:solidFill>
            </a:endParaRPr>
          </a:p>
          <a:p>
            <a:r>
              <a:rPr kumimoji="1" lang="en-US" altLang="ja-JP" sz="1600" dirty="0">
                <a:solidFill>
                  <a:schemeClr val="tx1"/>
                </a:solidFill>
              </a:rPr>
              <a:t>QoS    : </a:t>
            </a:r>
            <a:r>
              <a:rPr lang="en-US" altLang="ja-JP" sz="1600" dirty="0">
                <a:solidFill>
                  <a:schemeClr val="tx1"/>
                </a:solidFill>
              </a:rPr>
              <a:t>2</a:t>
            </a:r>
          </a:p>
          <a:p>
            <a:r>
              <a:rPr lang="ja-JP" altLang="en-US" sz="1600" dirty="0">
                <a:solidFill>
                  <a:schemeClr val="tx1"/>
                </a:solidFill>
              </a:rPr>
              <a:t>保持   </a:t>
            </a:r>
            <a:r>
              <a:rPr lang="en-US" altLang="ja-JP" sz="1600" dirty="0">
                <a:solidFill>
                  <a:schemeClr val="tx1"/>
                </a:solidFill>
              </a:rPr>
              <a:t>:  </a:t>
            </a:r>
            <a:r>
              <a:rPr lang="ja-JP" altLang="en-US" sz="1600" dirty="0">
                <a:solidFill>
                  <a:schemeClr val="tx1"/>
                </a:solidFill>
              </a:rPr>
              <a:t>しない</a:t>
            </a:r>
            <a:endParaRPr lang="en-US" altLang="ja-JP" sz="1600" dirty="0">
              <a:solidFill>
                <a:schemeClr val="tx1"/>
              </a:solidFill>
            </a:endParaRPr>
          </a:p>
          <a:p>
            <a:r>
              <a:rPr kumimoji="1" lang="ja-JP" altLang="en-US" sz="1600" dirty="0">
                <a:solidFill>
                  <a:schemeClr val="tx1"/>
                </a:solidFill>
              </a:rPr>
              <a:t>名前  ： なし</a:t>
            </a:r>
          </a:p>
        </p:txBody>
      </p:sp>
      <p:sp>
        <p:nvSpPr>
          <p:cNvPr id="14" name="円/楕円 8">
            <a:extLst>
              <a:ext uri="{FF2B5EF4-FFF2-40B4-BE49-F238E27FC236}">
                <a16:creationId xmlns:a16="http://schemas.microsoft.com/office/drawing/2014/main" id="{4EBD4EC0-68DB-40BD-A9EA-EC484015C5CF}"/>
              </a:ext>
            </a:extLst>
          </p:cNvPr>
          <p:cNvSpPr/>
          <p:nvPr/>
        </p:nvSpPr>
        <p:spPr>
          <a:xfrm>
            <a:off x="3449701" y="3638632"/>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4419600" y="2691559"/>
            <a:ext cx="1171352" cy="947073"/>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8669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spTree>
    <p:extLst>
      <p:ext uri="{BB962C8B-B14F-4D97-AF65-F5344CB8AC3E}">
        <p14:creationId xmlns:p14="http://schemas.microsoft.com/office/powerpoint/2010/main" val="3660555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85D6DC4-DC1F-40D9-8140-C55D7D5A15FD}"/>
              </a:ext>
            </a:extLst>
          </p:cNvPr>
          <p:cNvPicPr>
            <a:picLocks noChangeAspect="1"/>
          </p:cNvPicPr>
          <p:nvPr/>
        </p:nvPicPr>
        <p:blipFill>
          <a:blip r:embed="rId2"/>
          <a:stretch>
            <a:fillRect/>
          </a:stretch>
        </p:blipFill>
        <p:spPr>
          <a:xfrm>
            <a:off x="345129" y="2171942"/>
            <a:ext cx="5750871" cy="3658699"/>
          </a:xfrm>
          <a:prstGeom prst="rect">
            <a:avLst/>
          </a:prstGeom>
        </p:spPr>
      </p:pic>
      <p:pic>
        <p:nvPicPr>
          <p:cNvPr id="5" name="図 4">
            <a:extLst>
              <a:ext uri="{FF2B5EF4-FFF2-40B4-BE49-F238E27FC236}">
                <a16:creationId xmlns:a16="http://schemas.microsoft.com/office/drawing/2014/main" id="{F7D2DBB7-C59B-48D7-967F-CC88FCC9AF54}"/>
              </a:ext>
            </a:extLst>
          </p:cNvPr>
          <p:cNvPicPr>
            <a:picLocks noChangeAspect="1"/>
          </p:cNvPicPr>
          <p:nvPr/>
        </p:nvPicPr>
        <p:blipFill>
          <a:blip r:embed="rId3"/>
          <a:stretch>
            <a:fillRect/>
          </a:stretch>
        </p:blipFill>
        <p:spPr>
          <a:xfrm>
            <a:off x="6275906" y="2171943"/>
            <a:ext cx="5750871" cy="3658699"/>
          </a:xfrm>
          <a:prstGeom prst="rect">
            <a:avLst/>
          </a:prstGeom>
        </p:spPr>
      </p:pic>
      <p:sp>
        <p:nvSpPr>
          <p:cNvPr id="6" name="テキスト ボックス 5">
            <a:extLst>
              <a:ext uri="{FF2B5EF4-FFF2-40B4-BE49-F238E27FC236}">
                <a16:creationId xmlns:a16="http://schemas.microsoft.com/office/drawing/2014/main" id="{CC03C741-3763-47D7-B4AD-051271AE08DA}"/>
              </a:ext>
            </a:extLst>
          </p:cNvPr>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 </a:t>
            </a:r>
            <a:r>
              <a:rPr lang="en-US" altLang="ja-JP" dirty="0"/>
              <a:t>(3)</a:t>
            </a:r>
            <a:endParaRPr lang="en-US" dirty="0"/>
          </a:p>
        </p:txBody>
      </p:sp>
      <p:sp>
        <p:nvSpPr>
          <p:cNvPr id="7" name="右矢印 13">
            <a:extLst>
              <a:ext uri="{FF2B5EF4-FFF2-40B4-BE49-F238E27FC236}">
                <a16:creationId xmlns:a16="http://schemas.microsoft.com/office/drawing/2014/main" id="{EB3EC838-4686-4C49-8F78-34D6DD99464C}"/>
              </a:ext>
            </a:extLst>
          </p:cNvPr>
          <p:cNvSpPr/>
          <p:nvPr/>
        </p:nvSpPr>
        <p:spPr>
          <a:xfrm>
            <a:off x="5866832" y="3304982"/>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11">
            <a:extLst>
              <a:ext uri="{FF2B5EF4-FFF2-40B4-BE49-F238E27FC236}">
                <a16:creationId xmlns:a16="http://schemas.microsoft.com/office/drawing/2014/main" id="{2C9A552F-A7F4-4CDC-92EB-289589AB7C6C}"/>
              </a:ext>
            </a:extLst>
          </p:cNvPr>
          <p:cNvSpPr/>
          <p:nvPr/>
        </p:nvSpPr>
        <p:spPr>
          <a:xfrm>
            <a:off x="4314931" y="3042303"/>
            <a:ext cx="1453480" cy="386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7131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DE8A939-1557-4695-A7BA-1CD929748EB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68455" y="1045891"/>
            <a:ext cx="5363189" cy="148590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Node-RED </a:t>
            </a:r>
            <a:r>
              <a:rPr lang="ja-JP" altLang="en-US" sz="2400" dirty="0"/>
              <a:t>でＬチカ</a:t>
            </a:r>
            <a:endParaRPr lang="en-US" altLang="ja-JP" sz="2400" dirty="0"/>
          </a:p>
          <a:p>
            <a:pPr marL="0" indent="0">
              <a:buNone/>
            </a:pPr>
            <a:r>
              <a:rPr lang="ja-JP" altLang="en-US" sz="2400" dirty="0"/>
              <a:t>       </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4342054" y="1178540"/>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3221" y="3205401"/>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5121257" y="3221398"/>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rot="5400000">
            <a:off x="5605514" y="2350014"/>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8">
            <a:extLst>
              <a:ext uri="{FF2B5EF4-FFF2-40B4-BE49-F238E27FC236}">
                <a16:creationId xmlns:a16="http://schemas.microsoft.com/office/drawing/2014/main" id="{2CF5A469-F84B-41FC-B2F2-131D31394B0F}"/>
              </a:ext>
            </a:extLst>
          </p:cNvPr>
          <p:cNvSpPr/>
          <p:nvPr/>
        </p:nvSpPr>
        <p:spPr>
          <a:xfrm>
            <a:off x="4342054" y="2010404"/>
            <a:ext cx="420611" cy="48264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吹き出し 10">
            <a:extLst>
              <a:ext uri="{FF2B5EF4-FFF2-40B4-BE49-F238E27FC236}">
                <a16:creationId xmlns:a16="http://schemas.microsoft.com/office/drawing/2014/main" id="{A33CBD68-0E27-4E74-8130-A9E2DB1D8306}"/>
              </a:ext>
            </a:extLst>
          </p:cNvPr>
          <p:cNvSpPr/>
          <p:nvPr/>
        </p:nvSpPr>
        <p:spPr>
          <a:xfrm>
            <a:off x="2165131" y="1178540"/>
            <a:ext cx="1576368" cy="831864"/>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ＬＥＤを点灯する</a:t>
            </a:r>
            <a:endParaRPr kumimoji="1" lang="ja-JP" altLang="en-US" sz="1600" dirty="0">
              <a:solidFill>
                <a:schemeClr val="tx1"/>
              </a:solidFill>
            </a:endParaRPr>
          </a:p>
        </p:txBody>
      </p:sp>
      <p:sp>
        <p:nvSpPr>
          <p:cNvPr id="22" name="四角形吹き出し 10">
            <a:extLst>
              <a:ext uri="{FF2B5EF4-FFF2-40B4-BE49-F238E27FC236}">
                <a16:creationId xmlns:a16="http://schemas.microsoft.com/office/drawing/2014/main" id="{B12A4195-763D-4EDB-BDB9-B701BCBF00CB}"/>
              </a:ext>
            </a:extLst>
          </p:cNvPr>
          <p:cNvSpPr/>
          <p:nvPr/>
        </p:nvSpPr>
        <p:spPr>
          <a:xfrm>
            <a:off x="2165131" y="2237117"/>
            <a:ext cx="1576368" cy="831864"/>
          </a:xfrm>
          <a:prstGeom prst="wedgeRectCallout">
            <a:avLst>
              <a:gd name="adj1" fmla="val 86092"/>
              <a:gd name="adj2" fmla="val -3921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クリックで</a:t>
            </a:r>
            <a:endParaRPr lang="en-US" altLang="ja-JP" sz="1600" dirty="0">
              <a:solidFill>
                <a:schemeClr val="tx1"/>
              </a:solidFill>
            </a:endParaRPr>
          </a:p>
          <a:p>
            <a:r>
              <a:rPr lang="ja-JP" altLang="en-US" sz="1600" dirty="0">
                <a:solidFill>
                  <a:schemeClr val="tx1"/>
                </a:solidFill>
              </a:rPr>
              <a:t>ＬＥＤを消灯する</a:t>
            </a:r>
            <a:endParaRPr kumimoji="1" lang="ja-JP" altLang="en-US" sz="1600" dirty="0">
              <a:solidFill>
                <a:schemeClr val="tx1"/>
              </a:solidFill>
            </a:endParaRPr>
          </a:p>
        </p:txBody>
      </p:sp>
    </p:spTree>
    <p:extLst>
      <p:ext uri="{BB962C8B-B14F-4D97-AF65-F5344CB8AC3E}">
        <p14:creationId xmlns:p14="http://schemas.microsoft.com/office/powerpoint/2010/main" val="35615156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0F056B0-ED21-4403-B935-7DBA813C09DD}"/>
              </a:ext>
            </a:extLst>
          </p:cNvPr>
          <p:cNvPicPr>
            <a:picLocks noChangeAspect="1"/>
          </p:cNvPicPr>
          <p:nvPr/>
        </p:nvPicPr>
        <p:blipFill>
          <a:blip r:embed="rId2"/>
          <a:stretch>
            <a:fillRect/>
          </a:stretch>
        </p:blipFill>
        <p:spPr>
          <a:xfrm>
            <a:off x="3364049" y="1870840"/>
            <a:ext cx="6158322" cy="4564501"/>
          </a:xfrm>
          <a:prstGeom prst="rect">
            <a:avLst/>
          </a:prstGeom>
        </p:spPr>
      </p:pic>
      <p:sp>
        <p:nvSpPr>
          <p:cNvPr id="5" name="四角形吹き出し 10">
            <a:extLst>
              <a:ext uri="{FF2B5EF4-FFF2-40B4-BE49-F238E27FC236}">
                <a16:creationId xmlns:a16="http://schemas.microsoft.com/office/drawing/2014/main" id="{2C92F73A-3CDD-402E-A869-2C339A5E185E}"/>
              </a:ext>
            </a:extLst>
          </p:cNvPr>
          <p:cNvSpPr/>
          <p:nvPr/>
        </p:nvSpPr>
        <p:spPr>
          <a:xfrm>
            <a:off x="6196744" y="4328704"/>
            <a:ext cx="1352898"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ＬＥＤを点灯</a:t>
            </a:r>
            <a:endParaRPr kumimoji="1" lang="ja-JP" altLang="en-US" sz="1600" dirty="0">
              <a:solidFill>
                <a:schemeClr val="tx1"/>
              </a:solidFill>
            </a:endParaRPr>
          </a:p>
        </p:txBody>
      </p:sp>
      <p:sp>
        <p:nvSpPr>
          <p:cNvPr id="6" name="四角形吹き出し 10">
            <a:extLst>
              <a:ext uri="{FF2B5EF4-FFF2-40B4-BE49-F238E27FC236}">
                <a16:creationId xmlns:a16="http://schemas.microsoft.com/office/drawing/2014/main" id="{3B5B92D5-2B1A-40E2-8E6C-A4E4484EBC7E}"/>
              </a:ext>
            </a:extLst>
          </p:cNvPr>
          <p:cNvSpPr/>
          <p:nvPr/>
        </p:nvSpPr>
        <p:spPr>
          <a:xfrm>
            <a:off x="6196745" y="5089237"/>
            <a:ext cx="1352897" cy="503190"/>
          </a:xfrm>
          <a:prstGeom prst="wedgeRectCallout">
            <a:avLst>
              <a:gd name="adj1" fmla="val -91609"/>
              <a:gd name="adj2" fmla="val 18909"/>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ＬＥＤを消灯</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AB1049A8-1638-4631-8DE1-F089AE44DD8A}"/>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USB</a:t>
            </a:r>
            <a:r>
              <a:rPr lang="ja-JP" altLang="en-US" sz="2400" dirty="0"/>
              <a:t>を経由して送られてくるデータの確認</a:t>
            </a:r>
            <a:endParaRPr lang="en-US" altLang="ja-JP" sz="2400" dirty="0"/>
          </a:p>
          <a:p>
            <a:pPr marL="0" indent="0">
              <a:buNone/>
            </a:pPr>
            <a:r>
              <a:rPr lang="ja-JP" altLang="en-US" sz="2400" dirty="0"/>
              <a:t>      受信ループと</a:t>
            </a:r>
            <a:r>
              <a:rPr lang="en-US" altLang="ja-JP" sz="2400" dirty="0"/>
              <a:t>Publish</a:t>
            </a:r>
            <a:r>
              <a:rPr lang="ja-JP" altLang="en-US" sz="2400" dirty="0"/>
              <a:t>を同時に行っているので若干のもたつきがあります。</a:t>
            </a:r>
            <a:endParaRPr lang="en-US" altLang="ja-JP" sz="2400" dirty="0"/>
          </a:p>
        </p:txBody>
      </p:sp>
    </p:spTree>
    <p:extLst>
      <p:ext uri="{BB962C8B-B14F-4D97-AF65-F5344CB8AC3E}">
        <p14:creationId xmlns:p14="http://schemas.microsoft.com/office/powerpoint/2010/main" val="21852131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515B28E-18B1-4947-9CE1-9610BA3D944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4967" y="1759795"/>
            <a:ext cx="2624839" cy="4666381"/>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77249"/>
            <a:ext cx="11125200" cy="4587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(1) Payload</a:t>
            </a:r>
            <a:r>
              <a:rPr lang="ja-JP" altLang="en-US" sz="2000" dirty="0"/>
              <a:t> を </a:t>
            </a:r>
            <a:r>
              <a:rPr lang="en-US" altLang="ja-JP" sz="2000" dirty="0"/>
              <a:t>Switch/Button</a:t>
            </a:r>
            <a:r>
              <a:rPr lang="ja-JP" altLang="en-US" sz="2000" dirty="0"/>
              <a:t>で表示する </a:t>
            </a:r>
            <a:r>
              <a:rPr lang="en-US" altLang="ja-JP" sz="2000" dirty="0"/>
              <a:t>Subscriber</a:t>
            </a:r>
            <a:r>
              <a:rPr lang="ja-JP" altLang="en-US" sz="2000" dirty="0"/>
              <a:t> を追加</a:t>
            </a:r>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15202" y="3489789"/>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タイトル 1">
            <a:extLst>
              <a:ext uri="{FF2B5EF4-FFF2-40B4-BE49-F238E27FC236}">
                <a16:creationId xmlns:a16="http://schemas.microsoft.com/office/drawing/2014/main" id="{4CEB5B80-655B-47AE-80D9-069A34584FFA}"/>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latin typeface="+mn-ea"/>
              </a:rPr>
              <a:t>8-2 MQTT</a:t>
            </a:r>
            <a:r>
              <a:rPr lang="ja-JP" altLang="en-US" sz="3600" dirty="0">
                <a:latin typeface="+mn-ea"/>
              </a:rPr>
              <a:t> </a:t>
            </a:r>
            <a:r>
              <a:rPr lang="en-US" altLang="ja-JP" sz="3600" dirty="0">
                <a:latin typeface="+mn-ea"/>
              </a:rPr>
              <a:t>Dash</a:t>
            </a:r>
            <a:r>
              <a:rPr lang="ja-JP" altLang="en-US" sz="3600" dirty="0">
                <a:latin typeface="+mn-ea"/>
              </a:rPr>
              <a:t> から </a:t>
            </a:r>
            <a:r>
              <a:rPr lang="en-US" altLang="ja-JP" sz="3600" dirty="0">
                <a:latin typeface="+mn-ea"/>
              </a:rPr>
              <a:t>Node-RED</a:t>
            </a:r>
            <a:r>
              <a:rPr lang="ja-JP" altLang="en-US" sz="3600" dirty="0">
                <a:latin typeface="+mn-ea"/>
              </a:rPr>
              <a:t> に </a:t>
            </a:r>
            <a:r>
              <a:rPr lang="en-US" altLang="ja-JP" sz="3600" dirty="0">
                <a:latin typeface="+mn-ea"/>
              </a:rPr>
              <a:t>LED</a:t>
            </a:r>
            <a:r>
              <a:rPr lang="ja-JP" altLang="en-US" sz="3600" dirty="0">
                <a:latin typeface="+mn-ea"/>
              </a:rPr>
              <a:t>点灯</a:t>
            </a:r>
            <a:endParaRPr lang="en-US" altLang="ja-JP" sz="3600" dirty="0">
              <a:latin typeface="+mn-ea"/>
            </a:endParaRPr>
          </a:p>
        </p:txBody>
      </p:sp>
    </p:spTree>
    <p:extLst>
      <p:ext uri="{BB962C8B-B14F-4D97-AF65-F5344CB8AC3E}">
        <p14:creationId xmlns:p14="http://schemas.microsoft.com/office/powerpoint/2010/main" val="1462324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(2)</a:t>
            </a:r>
            <a:r>
              <a:rPr lang="ja-JP" altLang="en-US" sz="2400" dirty="0">
                <a:latin typeface="+mn-ea"/>
              </a:rPr>
              <a:t> </a:t>
            </a:r>
            <a:r>
              <a:rPr lang="en-US" altLang="ja-JP" sz="2400" dirty="0">
                <a:latin typeface="+mn-ea"/>
              </a:rPr>
              <a:t>Switch/Button </a:t>
            </a:r>
            <a:r>
              <a:rPr lang="ja-JP" altLang="en-US" sz="2400" dirty="0">
                <a:latin typeface="+mn-ea"/>
              </a:rPr>
              <a:t>の設定</a:t>
            </a:r>
            <a:endParaRPr lang="en-US" altLang="ja-JP" sz="2400" dirty="0"/>
          </a:p>
          <a:p>
            <a:pPr marL="0" indent="0">
              <a:buNone/>
            </a:pPr>
            <a:endParaRPr lang="en-US" altLang="ja-JP" sz="2400" dirty="0"/>
          </a:p>
        </p:txBody>
      </p:sp>
      <p:pic>
        <p:nvPicPr>
          <p:cNvPr id="5" name="図 4">
            <a:extLst>
              <a:ext uri="{FF2B5EF4-FFF2-40B4-BE49-F238E27FC236}">
                <a16:creationId xmlns:a16="http://schemas.microsoft.com/office/drawing/2014/main" id="{E6295690-65E6-40F2-8A2B-C2B7B09500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65094" y="1578506"/>
            <a:ext cx="3374787" cy="4097707"/>
          </a:xfrm>
          <a:prstGeom prst="rect">
            <a:avLst/>
          </a:prstGeom>
        </p:spPr>
      </p:pic>
      <p:pic>
        <p:nvPicPr>
          <p:cNvPr id="10" name="図 9">
            <a:extLst>
              <a:ext uri="{FF2B5EF4-FFF2-40B4-BE49-F238E27FC236}">
                <a16:creationId xmlns:a16="http://schemas.microsoft.com/office/drawing/2014/main" id="{A142996F-52DB-4CA0-B980-F5B2169C0F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83812" y="792149"/>
            <a:ext cx="3374787" cy="5670423"/>
          </a:xfrm>
          <a:prstGeom prst="rect">
            <a:avLst/>
          </a:prstGeom>
        </p:spPr>
      </p:pic>
      <p:sp>
        <p:nvSpPr>
          <p:cNvPr id="11" name="四角形吹き出し 10">
            <a:extLst>
              <a:ext uri="{FF2B5EF4-FFF2-40B4-BE49-F238E27FC236}">
                <a16:creationId xmlns:a16="http://schemas.microsoft.com/office/drawing/2014/main" id="{D3A71174-F07B-4D9C-8CBA-B6C9F237CA9E}"/>
              </a:ext>
            </a:extLst>
          </p:cNvPr>
          <p:cNvSpPr/>
          <p:nvPr/>
        </p:nvSpPr>
        <p:spPr>
          <a:xfrm>
            <a:off x="4725156" y="2474135"/>
            <a:ext cx="2584045" cy="150096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en-US" altLang="ja-JP" sz="1600" dirty="0">
                <a:solidFill>
                  <a:schemeClr val="tx1"/>
                </a:solidFill>
              </a:rPr>
              <a:t>Switch/Button</a:t>
            </a:r>
            <a:r>
              <a:rPr lang="ja-JP" altLang="en-US" sz="1600" dirty="0">
                <a:solidFill>
                  <a:schemeClr val="tx1"/>
                </a:solidFill>
              </a:rPr>
              <a:t>設定変更</a:t>
            </a:r>
            <a:endParaRPr lang="en-US" altLang="ja-JP" sz="1600" dirty="0">
              <a:solidFill>
                <a:schemeClr val="tx1"/>
              </a:solidFill>
            </a:endParaRPr>
          </a:p>
          <a:p>
            <a:r>
              <a:rPr lang="en-US" altLang="ja-JP" sz="1600" dirty="0">
                <a:solidFill>
                  <a:schemeClr val="tx1"/>
                </a:solidFill>
              </a:rPr>
              <a:t>Name: </a:t>
            </a:r>
            <a:r>
              <a:rPr lang="en-US" altLang="ja-JP" sz="1600" dirty="0" err="1">
                <a:solidFill>
                  <a:schemeClr val="tx1"/>
                </a:solidFill>
              </a:rPr>
              <a:t>ledonoff</a:t>
            </a:r>
            <a:endParaRPr lang="en-US" altLang="ja-JP" sz="1600" dirty="0">
              <a:solidFill>
                <a:schemeClr val="tx1"/>
              </a:solidFill>
            </a:endParaRPr>
          </a:p>
          <a:p>
            <a:r>
              <a:rPr lang="en-US" altLang="ja-JP" sz="1600" dirty="0" err="1">
                <a:solidFill>
                  <a:schemeClr val="tx1"/>
                </a:solidFill>
              </a:rPr>
              <a:t>Topic:user</a:t>
            </a:r>
            <a:r>
              <a:rPr lang="en-US" altLang="ja-JP" sz="1600" dirty="0">
                <a:solidFill>
                  <a:schemeClr val="tx1"/>
                </a:solidFill>
              </a:rPr>
              <a:t>/feeds/onoff2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でないことに注意</a:t>
            </a:r>
            <a:r>
              <a:rPr lang="en-US" altLang="ja-JP" sz="1600" dirty="0">
                <a:solidFill>
                  <a:schemeClr val="tx1"/>
                </a:solidFill>
              </a:rPr>
              <a:t>)</a:t>
            </a:r>
          </a:p>
        </p:txBody>
      </p:sp>
      <p:sp>
        <p:nvSpPr>
          <p:cNvPr id="12" name="四角形吹き出し 10">
            <a:extLst>
              <a:ext uri="{FF2B5EF4-FFF2-40B4-BE49-F238E27FC236}">
                <a16:creationId xmlns:a16="http://schemas.microsoft.com/office/drawing/2014/main" id="{FA5AFA15-4237-4AD1-931D-B4310E010E44}"/>
              </a:ext>
            </a:extLst>
          </p:cNvPr>
          <p:cNvSpPr/>
          <p:nvPr/>
        </p:nvSpPr>
        <p:spPr>
          <a:xfrm>
            <a:off x="4632967" y="1790700"/>
            <a:ext cx="1040644" cy="429435"/>
          </a:xfrm>
          <a:prstGeom prst="wedgeRectCallout">
            <a:avLst>
              <a:gd name="adj1" fmla="val -68510"/>
              <a:gd name="adj2" fmla="val 172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③ 保存</a:t>
            </a:r>
            <a:endParaRPr lang="en-US" altLang="ja-JP" sz="1600" dirty="0">
              <a:solidFill>
                <a:schemeClr val="tx1"/>
              </a:solidFill>
            </a:endParaRPr>
          </a:p>
        </p:txBody>
      </p:sp>
      <p:sp>
        <p:nvSpPr>
          <p:cNvPr id="13" name="四角形吹き出し 10">
            <a:extLst>
              <a:ext uri="{FF2B5EF4-FFF2-40B4-BE49-F238E27FC236}">
                <a16:creationId xmlns:a16="http://schemas.microsoft.com/office/drawing/2014/main" id="{7C6D9D44-2CA4-4821-90FB-B5A0EA4C5D87}"/>
              </a:ext>
            </a:extLst>
          </p:cNvPr>
          <p:cNvSpPr/>
          <p:nvPr/>
        </p:nvSpPr>
        <p:spPr>
          <a:xfrm>
            <a:off x="4838700" y="4229100"/>
            <a:ext cx="3195027" cy="1500965"/>
          </a:xfrm>
          <a:prstGeom prst="wedgeRectCallout">
            <a:avLst>
              <a:gd name="adj1" fmla="val 55342"/>
              <a:gd name="adj2" fmla="val -7331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ボタンを押したときの値の設定</a:t>
            </a:r>
            <a:endParaRPr kumimoji="1" lang="en-US" altLang="ja-JP" sz="1600" dirty="0">
              <a:solidFill>
                <a:schemeClr val="tx1"/>
              </a:solidFill>
            </a:endParaRPr>
          </a:p>
          <a:p>
            <a:r>
              <a:rPr lang="en-US" altLang="ja-JP" sz="1600" dirty="0">
                <a:solidFill>
                  <a:schemeClr val="tx1"/>
                </a:solidFill>
              </a:rPr>
              <a:t>On: ON</a:t>
            </a:r>
          </a:p>
          <a:p>
            <a:r>
              <a:rPr lang="en-US" altLang="ja-JP" sz="1600" dirty="0">
                <a:solidFill>
                  <a:schemeClr val="tx1"/>
                </a:solidFill>
              </a:rPr>
              <a:t>Off: OFF</a:t>
            </a:r>
          </a:p>
          <a:p>
            <a:r>
              <a:rPr lang="en-US" altLang="ja-JP" sz="1600" dirty="0">
                <a:solidFill>
                  <a:schemeClr val="tx1"/>
                </a:solidFill>
              </a:rPr>
              <a:t>(</a:t>
            </a:r>
            <a:r>
              <a:rPr lang="ja-JP" altLang="en-US" sz="1600" dirty="0">
                <a:solidFill>
                  <a:schemeClr val="tx1"/>
                </a:solidFill>
              </a:rPr>
              <a:t>この値が </a:t>
            </a:r>
            <a:r>
              <a:rPr lang="en-US" altLang="ja-JP" sz="1600" dirty="0">
                <a:solidFill>
                  <a:schemeClr val="tx1"/>
                </a:solidFill>
              </a:rPr>
              <a:t>Payload</a:t>
            </a:r>
            <a:r>
              <a:rPr lang="ja-JP" altLang="en-US" sz="1600" dirty="0">
                <a:solidFill>
                  <a:schemeClr val="tx1"/>
                </a:solidFill>
              </a:rPr>
              <a:t>になる</a:t>
            </a:r>
            <a:r>
              <a:rPr lang="en-US" altLang="ja-JP" sz="1600" dirty="0">
                <a:solidFill>
                  <a:schemeClr val="tx1"/>
                </a:solidFill>
              </a:rPr>
              <a:t>)</a:t>
            </a:r>
          </a:p>
        </p:txBody>
      </p:sp>
    </p:spTree>
    <p:extLst>
      <p:ext uri="{BB962C8B-B14F-4D97-AF65-F5344CB8AC3E}">
        <p14:creationId xmlns:p14="http://schemas.microsoft.com/office/powerpoint/2010/main" val="3241822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47B8DE2C-58C3-4DA8-BE1A-A7946B83B211}"/>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4453086" y="1531992"/>
            <a:ext cx="2357289" cy="4190737"/>
          </a:xfrm>
        </p:spPr>
      </p:pic>
      <p:sp>
        <p:nvSpPr>
          <p:cNvPr id="6" name="コンテンツ プレースホルダー 2">
            <a:extLst>
              <a:ext uri="{FF2B5EF4-FFF2-40B4-BE49-F238E27FC236}">
                <a16:creationId xmlns:a16="http://schemas.microsoft.com/office/drawing/2014/main" id="{1AE65B50-2F05-4EE3-9F93-8887DDE17ABE}"/>
              </a:ext>
            </a:extLst>
          </p:cNvPr>
          <p:cNvSpPr txBox="1">
            <a:spLocks/>
          </p:cNvSpPr>
          <p:nvPr/>
        </p:nvSpPr>
        <p:spPr>
          <a:xfrm>
            <a:off x="838200" y="549122"/>
            <a:ext cx="11125200" cy="61564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a:t>
            </a:r>
            <a:r>
              <a:rPr lang="ja-JP" altLang="en-US" sz="2400" dirty="0">
                <a:latin typeface="+mn-ea"/>
              </a:rPr>
              <a:t> </a:t>
            </a:r>
            <a:r>
              <a:rPr lang="en-US" altLang="ja-JP" sz="2400" dirty="0">
                <a:latin typeface="+mn-ea"/>
              </a:rPr>
              <a:t>Switch/Button </a:t>
            </a:r>
            <a:r>
              <a:rPr lang="ja-JP" altLang="en-US" sz="2400" dirty="0">
                <a:latin typeface="+mn-ea"/>
              </a:rPr>
              <a:t>追加後</a:t>
            </a:r>
            <a:endParaRPr lang="en-US" altLang="ja-JP" sz="2400" dirty="0"/>
          </a:p>
          <a:p>
            <a:pPr marL="0" indent="0">
              <a:buNone/>
            </a:pPr>
            <a:endParaRPr lang="en-US" altLang="ja-JP" sz="2400" dirty="0"/>
          </a:p>
        </p:txBody>
      </p:sp>
      <p:sp>
        <p:nvSpPr>
          <p:cNvPr id="9" name="四角形吹き出し 10">
            <a:extLst>
              <a:ext uri="{FF2B5EF4-FFF2-40B4-BE49-F238E27FC236}">
                <a16:creationId xmlns:a16="http://schemas.microsoft.com/office/drawing/2014/main" id="{F417A4B5-29E3-4978-B38F-698CB7C5C2D9}"/>
              </a:ext>
            </a:extLst>
          </p:cNvPr>
          <p:cNvSpPr/>
          <p:nvPr/>
        </p:nvSpPr>
        <p:spPr>
          <a:xfrm>
            <a:off x="838200" y="3352801"/>
            <a:ext cx="3195027" cy="1047750"/>
          </a:xfrm>
          <a:prstGeom prst="wedgeRectCallout">
            <a:avLst>
              <a:gd name="adj1" fmla="val 69652"/>
              <a:gd name="adj2" fmla="val -39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err="1">
                <a:solidFill>
                  <a:schemeClr val="tx1"/>
                </a:solidFill>
              </a:rPr>
              <a:t>ledonoff</a:t>
            </a:r>
            <a:r>
              <a:rPr lang="ja-JP" altLang="en-US" sz="1600" dirty="0">
                <a:solidFill>
                  <a:schemeClr val="tx1"/>
                </a:solidFill>
              </a:rPr>
              <a:t>ボタン</a:t>
            </a:r>
            <a:endParaRPr lang="en-US" altLang="ja-JP" sz="1600" dirty="0">
              <a:solidFill>
                <a:schemeClr val="tx1"/>
              </a:solidFill>
            </a:endParaRPr>
          </a:p>
          <a:p>
            <a:r>
              <a:rPr lang="ja-JP" altLang="en-US" sz="1600" dirty="0">
                <a:solidFill>
                  <a:schemeClr val="tx1"/>
                </a:solidFill>
              </a:rPr>
              <a:t>チェックなし：ＬＥＤ消灯</a:t>
            </a:r>
            <a:endParaRPr lang="en-US" altLang="ja-JP" sz="1600" dirty="0">
              <a:solidFill>
                <a:schemeClr val="tx1"/>
              </a:solidFill>
            </a:endParaRPr>
          </a:p>
          <a:p>
            <a:r>
              <a:rPr lang="ja-JP" altLang="en-US" sz="1600" dirty="0">
                <a:solidFill>
                  <a:schemeClr val="tx1"/>
                </a:solidFill>
              </a:rPr>
              <a:t>チェックあり：ＬＥＤ点灯</a:t>
            </a:r>
            <a:endParaRPr lang="en-US" altLang="ja-JP" sz="1600" dirty="0">
              <a:solidFill>
                <a:schemeClr val="tx1"/>
              </a:solidFill>
            </a:endParaRPr>
          </a:p>
        </p:txBody>
      </p:sp>
    </p:spTree>
    <p:extLst>
      <p:ext uri="{BB962C8B-B14F-4D97-AF65-F5344CB8AC3E}">
        <p14:creationId xmlns:p14="http://schemas.microsoft.com/office/powerpoint/2010/main" val="876038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9D49E9-AB6C-479F-9585-C3BA440ADF84}"/>
              </a:ext>
            </a:extLst>
          </p:cNvPr>
          <p:cNvPicPr>
            <a:picLocks noChangeAspect="1"/>
          </p:cNvPicPr>
          <p:nvPr/>
        </p:nvPicPr>
        <p:blipFill>
          <a:blip r:embed="rId2"/>
          <a:stretch>
            <a:fillRect/>
          </a:stretch>
        </p:blipFill>
        <p:spPr>
          <a:xfrm>
            <a:off x="2179208" y="1287009"/>
            <a:ext cx="7930643" cy="5033962"/>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37029"/>
            <a:ext cx="11125200" cy="618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(4) Node-RED </a:t>
            </a:r>
            <a:r>
              <a:rPr lang="ja-JP" altLang="en-US" sz="2400" dirty="0">
                <a:latin typeface="+mn-ea"/>
              </a:rPr>
              <a:t>で </a:t>
            </a:r>
            <a:r>
              <a:rPr lang="en-US" altLang="ja-JP" sz="2400" dirty="0">
                <a:latin typeface="+mn-ea"/>
              </a:rPr>
              <a:t>MQTT(</a:t>
            </a:r>
            <a:r>
              <a:rPr lang="ja-JP" altLang="en-US" sz="2400" dirty="0">
                <a:latin typeface="+mn-ea"/>
              </a:rPr>
              <a:t>入力</a:t>
            </a:r>
            <a:r>
              <a:rPr lang="en-US" altLang="ja-JP" sz="2400" dirty="0">
                <a:latin typeface="+mn-ea"/>
              </a:rPr>
              <a:t>)</a:t>
            </a:r>
            <a:r>
              <a:rPr lang="ja-JP" altLang="en-US" sz="2400" dirty="0">
                <a:latin typeface="+mn-ea"/>
              </a:rPr>
              <a:t>ノードを追加</a:t>
            </a:r>
            <a:endParaRPr lang="en-US" altLang="ja-JP" sz="2400" dirty="0">
              <a:latin typeface="+mn-ea"/>
            </a:endParaRPr>
          </a:p>
          <a:p>
            <a:pPr marL="0" indent="0">
              <a:buNone/>
            </a:pPr>
            <a:r>
              <a:rPr lang="ja-JP" altLang="en-US" sz="2400" dirty="0">
                <a:latin typeface="+mn-ea"/>
              </a:rPr>
              <a:t>     </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400" dirty="0"/>
          </a:p>
        </p:txBody>
      </p:sp>
      <p:sp>
        <p:nvSpPr>
          <p:cNvPr id="6" name="円/楕円 8">
            <a:extLst>
              <a:ext uri="{FF2B5EF4-FFF2-40B4-BE49-F238E27FC236}">
                <a16:creationId xmlns:a16="http://schemas.microsoft.com/office/drawing/2014/main" id="{95C60B5A-D5ED-40AD-8BA9-EA7142BDFCA2}"/>
              </a:ext>
            </a:extLst>
          </p:cNvPr>
          <p:cNvSpPr/>
          <p:nvPr/>
        </p:nvSpPr>
        <p:spPr>
          <a:xfrm>
            <a:off x="2140281" y="3411248"/>
            <a:ext cx="1138558" cy="39274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DFC49065-215F-4C4F-81A6-DDCC011489D1}"/>
              </a:ext>
            </a:extLst>
          </p:cNvPr>
          <p:cNvSpPr/>
          <p:nvPr/>
        </p:nvSpPr>
        <p:spPr>
          <a:xfrm>
            <a:off x="4241800" y="4401491"/>
            <a:ext cx="1460500" cy="410316"/>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6AC2878-87FF-48A2-9B3C-E6AF910CDBBB}"/>
              </a:ext>
            </a:extLst>
          </p:cNvPr>
          <p:cNvSpPr/>
          <p:nvPr/>
        </p:nvSpPr>
        <p:spPr>
          <a:xfrm>
            <a:off x="3278839" y="3683000"/>
            <a:ext cx="1138558" cy="787400"/>
          </a:xfrm>
          <a:custGeom>
            <a:avLst/>
            <a:gdLst>
              <a:gd name="connsiteX0" fmla="*/ 0 w 1390650"/>
              <a:gd name="connsiteY0" fmla="*/ 0 h 2438400"/>
              <a:gd name="connsiteX1" fmla="*/ 561975 w 1390650"/>
              <a:gd name="connsiteY1" fmla="*/ 0 h 2438400"/>
              <a:gd name="connsiteX2" fmla="*/ 561975 w 1390650"/>
              <a:gd name="connsiteY2" fmla="*/ 1733550 h 2438400"/>
              <a:gd name="connsiteX3" fmla="*/ 1390650 w 1390650"/>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1390650" h="2438400">
                <a:moveTo>
                  <a:pt x="0" y="0"/>
                </a:moveTo>
                <a:lnTo>
                  <a:pt x="561975" y="0"/>
                </a:lnTo>
                <a:lnTo>
                  <a:pt x="561975" y="1733550"/>
                </a:lnTo>
                <a:lnTo>
                  <a:pt x="1390650" y="2438400"/>
                </a:lnTo>
              </a:path>
            </a:pathLst>
          </a:custGeom>
          <a:noFill/>
          <a:ln w="19050">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2362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5FE5DC3-B17F-4B44-87A6-08F6FC7FB3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1275" y="3269001"/>
            <a:ext cx="5034152" cy="2052250"/>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 MQTT(</a:t>
            </a:r>
            <a:r>
              <a:rPr lang="ja-JP" altLang="en-US" sz="2400" dirty="0"/>
              <a:t>入力</a:t>
            </a:r>
            <a:r>
              <a:rPr lang="en-US" altLang="ja-JP" sz="2400" dirty="0"/>
              <a:t>)</a:t>
            </a:r>
            <a:r>
              <a:rPr lang="ja-JP" altLang="en-US" sz="2400" dirty="0"/>
              <a:t>ノードの設定</a:t>
            </a:r>
            <a:endParaRPr lang="en-US" altLang="ja-JP" sz="2400" dirty="0"/>
          </a:p>
          <a:p>
            <a:pPr marL="0" indent="0">
              <a:buNone/>
            </a:pPr>
            <a:r>
              <a:rPr lang="ja-JP" altLang="en-US" sz="2400" dirty="0"/>
              <a:t>      </a:t>
            </a:r>
            <a:r>
              <a:rPr lang="en-US" altLang="ja-JP" sz="2400" dirty="0"/>
              <a:t>MQTT Dash </a:t>
            </a:r>
            <a:r>
              <a:rPr lang="ja-JP" altLang="en-US" sz="2400" dirty="0"/>
              <a:t>が</a:t>
            </a:r>
            <a:r>
              <a:rPr lang="en-US" altLang="ja-JP" sz="2400" dirty="0"/>
              <a:t>Publish</a:t>
            </a:r>
            <a:r>
              <a:rPr lang="ja-JP" altLang="en-US" sz="2400" dirty="0"/>
              <a:t>するメッセージを購読します。トピック名は</a:t>
            </a:r>
            <a:r>
              <a:rPr lang="en-US" altLang="ja-JP" sz="2400" dirty="0"/>
              <a:t>MQTT Dash </a:t>
            </a:r>
            <a:r>
              <a:rPr lang="ja-JP" altLang="en-US" sz="2400" dirty="0"/>
              <a:t>と</a:t>
            </a:r>
            <a:endParaRPr lang="en-US" altLang="ja-JP" sz="2400" dirty="0"/>
          </a:p>
          <a:p>
            <a:pPr marL="0" indent="0">
              <a:buNone/>
            </a:pPr>
            <a:r>
              <a:rPr lang="ja-JP" altLang="en-US" sz="2400" dirty="0"/>
              <a:t>      合わせて、</a:t>
            </a:r>
            <a:r>
              <a:rPr lang="en-US" altLang="ja-JP" sz="2400" dirty="0"/>
              <a:t>”user/feeds/onoff2” </a:t>
            </a:r>
            <a:r>
              <a:rPr lang="ja-JP" altLang="en-US" sz="2400" dirty="0"/>
              <a:t>とします。</a:t>
            </a:r>
            <a:endParaRPr lang="en-US" altLang="ja-JP" sz="2400" dirty="0"/>
          </a:p>
        </p:txBody>
      </p:sp>
      <p:sp>
        <p:nvSpPr>
          <p:cNvPr id="14" name="円/楕円 8">
            <a:extLst>
              <a:ext uri="{FF2B5EF4-FFF2-40B4-BE49-F238E27FC236}">
                <a16:creationId xmlns:a16="http://schemas.microsoft.com/office/drawing/2014/main" id="{4EBD4EC0-68DB-40BD-A9EA-EC484015C5CF}"/>
              </a:ext>
            </a:extLst>
          </p:cNvPr>
          <p:cNvSpPr/>
          <p:nvPr/>
        </p:nvSpPr>
        <p:spPr>
          <a:xfrm>
            <a:off x="535834" y="3290568"/>
            <a:ext cx="2204464"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図形 14">
            <a:extLst>
              <a:ext uri="{FF2B5EF4-FFF2-40B4-BE49-F238E27FC236}">
                <a16:creationId xmlns:a16="http://schemas.microsoft.com/office/drawing/2014/main" id="{80054187-4F67-4559-807B-17DF22BB0ADB}"/>
              </a:ext>
            </a:extLst>
          </p:cNvPr>
          <p:cNvSpPr/>
          <p:nvPr/>
        </p:nvSpPr>
        <p:spPr>
          <a:xfrm>
            <a:off x="2076769" y="2691559"/>
            <a:ext cx="3514183" cy="599009"/>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10">
            <a:extLst>
              <a:ext uri="{FF2B5EF4-FFF2-40B4-BE49-F238E27FC236}">
                <a16:creationId xmlns:a16="http://schemas.microsoft.com/office/drawing/2014/main" id="{8DEA50E6-3CBB-4335-ABE5-C5526B6EE062}"/>
              </a:ext>
            </a:extLst>
          </p:cNvPr>
          <p:cNvSpPr/>
          <p:nvPr/>
        </p:nvSpPr>
        <p:spPr>
          <a:xfrm>
            <a:off x="9126909" y="2504459"/>
            <a:ext cx="1113410" cy="374200"/>
          </a:xfrm>
          <a:prstGeom prst="wedgeRectCallout">
            <a:avLst>
              <a:gd name="adj1" fmla="val -71486"/>
              <a:gd name="adj2" fmla="val -2967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lang="ja-JP" altLang="en-US" sz="1600" dirty="0">
                <a:solidFill>
                  <a:schemeClr val="tx1"/>
                </a:solidFill>
              </a:rPr>
              <a:t>完了</a:t>
            </a:r>
            <a:endParaRPr kumimoji="1" lang="ja-JP" altLang="en-US" sz="1600" dirty="0">
              <a:solidFill>
                <a:schemeClr val="tx1"/>
              </a:solidFill>
            </a:endParaRPr>
          </a:p>
        </p:txBody>
      </p:sp>
      <p:pic>
        <p:nvPicPr>
          <p:cNvPr id="3" name="図 2">
            <a:extLst>
              <a:ext uri="{FF2B5EF4-FFF2-40B4-BE49-F238E27FC236}">
                <a16:creationId xmlns:a16="http://schemas.microsoft.com/office/drawing/2014/main" id="{A3434077-2EE6-4578-9420-C128F22459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562597" y="2174486"/>
            <a:ext cx="3339382" cy="4256519"/>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9126909" y="3708400"/>
            <a:ext cx="2836491" cy="2282435"/>
          </a:xfrm>
          <a:prstGeom prst="wedgeRectCallout">
            <a:avLst>
              <a:gd name="adj1" fmla="val -67921"/>
              <a:gd name="adj2" fmla="val -5506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サーバ：</a:t>
            </a:r>
            <a:r>
              <a:rPr lang="en-US" altLang="ja-JP" sz="1600" dirty="0">
                <a:solidFill>
                  <a:schemeClr val="tx1"/>
                </a:solidFill>
              </a:rPr>
              <a:t>MQTT_BROKER</a:t>
            </a:r>
          </a:p>
          <a:p>
            <a:r>
              <a:rPr lang="ja-JP" altLang="en-US" sz="1600" dirty="0">
                <a:solidFill>
                  <a:schemeClr val="tx1"/>
                </a:solidFill>
              </a:rPr>
              <a:t>トピック      </a:t>
            </a:r>
            <a:r>
              <a:rPr lang="en-US" altLang="ja-JP" sz="1600" dirty="0">
                <a:solidFill>
                  <a:schemeClr val="tx1"/>
                </a:solidFill>
              </a:rPr>
              <a:t>: user/feeds/onoff2</a:t>
            </a:r>
          </a:p>
          <a:p>
            <a:r>
              <a:rPr lang="en-US" altLang="ja-JP" sz="1600" dirty="0">
                <a:solidFill>
                  <a:schemeClr val="tx1"/>
                </a:solidFill>
              </a:rPr>
              <a:t>(</a:t>
            </a:r>
            <a:r>
              <a:rPr lang="en-US" altLang="ja-JP" sz="1600" dirty="0" err="1">
                <a:solidFill>
                  <a:schemeClr val="tx1"/>
                </a:solidFill>
              </a:rPr>
              <a:t>onoff</a:t>
            </a:r>
            <a:r>
              <a:rPr lang="ja-JP" altLang="en-US" sz="1600" dirty="0">
                <a:solidFill>
                  <a:schemeClr val="tx1"/>
                </a:solidFill>
              </a:rPr>
              <a:t>ではないことに注意</a:t>
            </a:r>
            <a:r>
              <a:rPr lang="en-US" altLang="ja-JP" sz="1600" dirty="0">
                <a:solidFill>
                  <a:schemeClr val="tx1"/>
                </a:solidFill>
              </a:rPr>
              <a:t>)</a:t>
            </a:r>
          </a:p>
          <a:p>
            <a:r>
              <a:rPr kumimoji="1" lang="en-US" altLang="ja-JP" sz="1600" dirty="0">
                <a:solidFill>
                  <a:schemeClr val="tx1"/>
                </a:solidFill>
              </a:rPr>
              <a:t>QoS            : </a:t>
            </a:r>
            <a:r>
              <a:rPr lang="en-US" altLang="ja-JP" sz="1600" dirty="0">
                <a:solidFill>
                  <a:schemeClr val="tx1"/>
                </a:solidFill>
              </a:rPr>
              <a:t>2</a:t>
            </a:r>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86F8CC48-473B-40B0-96F4-DB6156B7F592}"/>
              </a:ext>
            </a:extLst>
          </p:cNvPr>
          <p:cNvSpPr/>
          <p:nvPr/>
        </p:nvSpPr>
        <p:spPr>
          <a:xfrm>
            <a:off x="1638066" y="5423327"/>
            <a:ext cx="3339382" cy="1026527"/>
          </a:xfrm>
          <a:prstGeom prst="wedgeRectCallout">
            <a:avLst>
              <a:gd name="adj1" fmla="val 78688"/>
              <a:gd name="adj2" fmla="val -12094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”user/feeds/</a:t>
            </a:r>
            <a:r>
              <a:rPr lang="en-US" altLang="ja-JP" sz="1600" dirty="0" err="1">
                <a:solidFill>
                  <a:schemeClr val="tx1"/>
                </a:solidFill>
              </a:rPr>
              <a:t>onoff</a:t>
            </a:r>
            <a:r>
              <a:rPr lang="en-US" altLang="ja-JP" sz="1600" dirty="0">
                <a:solidFill>
                  <a:schemeClr val="tx1"/>
                </a:solidFill>
              </a:rPr>
              <a:t>”</a:t>
            </a:r>
            <a:r>
              <a:rPr lang="ja-JP" altLang="en-US" sz="1600" dirty="0">
                <a:solidFill>
                  <a:schemeClr val="tx1"/>
                </a:solidFill>
              </a:rPr>
              <a:t>とした場合、同名の</a:t>
            </a:r>
            <a:r>
              <a:rPr lang="en-US" altLang="ja-JP" sz="1600" dirty="0">
                <a:solidFill>
                  <a:schemeClr val="tx1"/>
                </a:solidFill>
              </a:rPr>
              <a:t>Subscriber</a:t>
            </a:r>
            <a:r>
              <a:rPr lang="ja-JP" altLang="en-US" sz="1600" dirty="0">
                <a:solidFill>
                  <a:schemeClr val="tx1"/>
                </a:solidFill>
              </a:rPr>
              <a:t>のトピックがいるため、メッセージが無限ループしてしまうことに注意。</a:t>
            </a:r>
            <a:endParaRPr lang="en-US" altLang="ja-JP" sz="1600" dirty="0">
              <a:solidFill>
                <a:schemeClr val="tx1"/>
              </a:solidFill>
            </a:endParaRPr>
          </a:p>
        </p:txBody>
      </p:sp>
    </p:spTree>
    <p:extLst>
      <p:ext uri="{BB962C8B-B14F-4D97-AF65-F5344CB8AC3E}">
        <p14:creationId xmlns:p14="http://schemas.microsoft.com/office/powerpoint/2010/main" val="3298244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MQTT Dash </a:t>
            </a:r>
            <a:r>
              <a:rPr lang="ja-JP" altLang="en-US" sz="2400" dirty="0"/>
              <a:t>でＬチカ       </a:t>
            </a:r>
            <a:endParaRPr lang="en-US" altLang="ja-JP" sz="2400" dirty="0"/>
          </a:p>
        </p:txBody>
      </p:sp>
      <p:pic>
        <p:nvPicPr>
          <p:cNvPr id="9" name="図 8">
            <a:extLst>
              <a:ext uri="{FF2B5EF4-FFF2-40B4-BE49-F238E27FC236}">
                <a16:creationId xmlns:a16="http://schemas.microsoft.com/office/drawing/2014/main" id="{EF7744E2-577F-46C2-A32C-2538C924AE3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34822" y="2056135"/>
            <a:ext cx="5808519" cy="3454739"/>
          </a:xfrm>
          <a:prstGeom prst="rect">
            <a:avLst/>
          </a:prstGeom>
        </p:spPr>
      </p:pic>
      <p:grpSp>
        <p:nvGrpSpPr>
          <p:cNvPr id="10" name="グループ化 9">
            <a:extLst>
              <a:ext uri="{FF2B5EF4-FFF2-40B4-BE49-F238E27FC236}">
                <a16:creationId xmlns:a16="http://schemas.microsoft.com/office/drawing/2014/main" id="{AEB33CB4-78F1-4B40-B4FC-937715953B78}"/>
              </a:ext>
            </a:extLst>
          </p:cNvPr>
          <p:cNvGrpSpPr/>
          <p:nvPr/>
        </p:nvGrpSpPr>
        <p:grpSpPr>
          <a:xfrm>
            <a:off x="8572858" y="2072132"/>
            <a:ext cx="1049298" cy="879334"/>
            <a:chOff x="9517128" y="2555771"/>
            <a:chExt cx="1940774" cy="1173980"/>
          </a:xfrm>
        </p:grpSpPr>
        <p:sp>
          <p:nvSpPr>
            <p:cNvPr id="12" name="正方形/長方形 11">
              <a:extLst>
                <a:ext uri="{FF2B5EF4-FFF2-40B4-BE49-F238E27FC236}">
                  <a16:creationId xmlns:a16="http://schemas.microsoft.com/office/drawing/2014/main" id="{748E417D-594C-4C83-AF8E-368C6C2BA4B2}"/>
                </a:ext>
              </a:extLst>
            </p:cNvPr>
            <p:cNvSpPr/>
            <p:nvPr/>
          </p:nvSpPr>
          <p:spPr>
            <a:xfrm>
              <a:off x="9517128" y="2555771"/>
              <a:ext cx="1940774" cy="716027"/>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mpact" panose="020B0806030902050204" pitchFamily="34" charset="0"/>
                </a:rPr>
                <a:t>User LED</a:t>
              </a:r>
            </a:p>
          </p:txBody>
        </p:sp>
        <p:sp>
          <p:nvSpPr>
            <p:cNvPr id="17" name="正方形/長方形 16">
              <a:extLst>
                <a:ext uri="{FF2B5EF4-FFF2-40B4-BE49-F238E27FC236}">
                  <a16:creationId xmlns:a16="http://schemas.microsoft.com/office/drawing/2014/main" id="{BD9D2376-E1ED-4BE6-94A0-C055450F60CA}"/>
                </a:ext>
              </a:extLst>
            </p:cNvPr>
            <p:cNvSpPr/>
            <p:nvPr/>
          </p:nvSpPr>
          <p:spPr>
            <a:xfrm>
              <a:off x="10315676" y="3549277"/>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線コネクタ 17">
              <a:extLst>
                <a:ext uri="{FF2B5EF4-FFF2-40B4-BE49-F238E27FC236}">
                  <a16:creationId xmlns:a16="http://schemas.microsoft.com/office/drawing/2014/main" id="{F9375A0F-D72A-4911-9CE1-361BFC416317}"/>
                </a:ext>
              </a:extLst>
            </p:cNvPr>
            <p:cNvCxnSpPr>
              <a:cxnSpLocks/>
              <a:stCxn id="12" idx="2"/>
              <a:endCxn id="17" idx="0"/>
            </p:cNvCxnSpPr>
            <p:nvPr/>
          </p:nvCxnSpPr>
          <p:spPr>
            <a:xfrm>
              <a:off x="10487515" y="3271798"/>
              <a:ext cx="0" cy="27747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矢印: 右 5">
            <a:extLst>
              <a:ext uri="{FF2B5EF4-FFF2-40B4-BE49-F238E27FC236}">
                <a16:creationId xmlns:a16="http://schemas.microsoft.com/office/drawing/2014/main" id="{9F363A2C-1E30-4596-A95A-24FC9FED306F}"/>
              </a:ext>
            </a:extLst>
          </p:cNvPr>
          <p:cNvSpPr/>
          <p:nvPr/>
        </p:nvSpPr>
        <p:spPr>
          <a:xfrm>
            <a:off x="5357114" y="2871952"/>
            <a:ext cx="334868" cy="111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コンテンツ プレースホルダー 4">
            <a:extLst>
              <a:ext uri="{FF2B5EF4-FFF2-40B4-BE49-F238E27FC236}">
                <a16:creationId xmlns:a16="http://schemas.microsoft.com/office/drawing/2014/main" id="{9BBA33D7-F5B7-49CF-9863-0674071AE8CA}"/>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830428" y="1890679"/>
            <a:ext cx="2357289" cy="4190737"/>
          </a:xfrm>
        </p:spPr>
      </p:pic>
      <p:sp>
        <p:nvSpPr>
          <p:cNvPr id="21" name="四角形吹き出し 10">
            <a:extLst>
              <a:ext uri="{FF2B5EF4-FFF2-40B4-BE49-F238E27FC236}">
                <a16:creationId xmlns:a16="http://schemas.microsoft.com/office/drawing/2014/main" id="{A33CBD68-0E27-4E74-8130-A9E2DB1D8306}"/>
              </a:ext>
            </a:extLst>
          </p:cNvPr>
          <p:cNvSpPr/>
          <p:nvPr/>
        </p:nvSpPr>
        <p:spPr>
          <a:xfrm>
            <a:off x="236041" y="3604528"/>
            <a:ext cx="2357289" cy="594908"/>
          </a:xfrm>
          <a:prstGeom prst="wedgeRectCallout">
            <a:avLst>
              <a:gd name="adj1" fmla="val 86092"/>
              <a:gd name="adj2" fmla="val -177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チェックでＬＥＤ点灯</a:t>
            </a:r>
            <a:endParaRPr kumimoji="1" lang="en-US" altLang="ja-JP" sz="1600" dirty="0">
              <a:solidFill>
                <a:schemeClr val="tx1"/>
              </a:solidFill>
            </a:endParaRPr>
          </a:p>
          <a:p>
            <a:r>
              <a:rPr lang="ja-JP" altLang="en-US" sz="1600" dirty="0">
                <a:solidFill>
                  <a:schemeClr val="tx1"/>
                </a:solidFill>
              </a:rPr>
              <a:t>チェックなしでＬＥＤ消灯</a:t>
            </a:r>
            <a:endParaRPr kumimoji="1" lang="ja-JP" altLang="en-US" sz="1600" dirty="0">
              <a:solidFill>
                <a:schemeClr val="tx1"/>
              </a:solidFill>
            </a:endParaRPr>
          </a:p>
        </p:txBody>
      </p:sp>
      <p:sp>
        <p:nvSpPr>
          <p:cNvPr id="14" name="円/楕円 8">
            <a:extLst>
              <a:ext uri="{FF2B5EF4-FFF2-40B4-BE49-F238E27FC236}">
                <a16:creationId xmlns:a16="http://schemas.microsoft.com/office/drawing/2014/main" id="{4EBD4EC0-68DB-40BD-A9EA-EC484015C5CF}"/>
              </a:ext>
            </a:extLst>
          </p:cNvPr>
          <p:cNvSpPr/>
          <p:nvPr/>
        </p:nvSpPr>
        <p:spPr>
          <a:xfrm>
            <a:off x="3115152" y="3412101"/>
            <a:ext cx="656748" cy="69317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73102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5A6FAEC-354D-4FEF-8EBA-C710AAB7081A}"/>
              </a:ext>
            </a:extLst>
          </p:cNvPr>
          <p:cNvSpPr>
            <a:spLocks noGrp="1"/>
          </p:cNvSpPr>
          <p:nvPr>
            <p:ph idx="1"/>
          </p:nvPr>
        </p:nvSpPr>
        <p:spPr>
          <a:xfrm>
            <a:off x="838200" y="2686051"/>
            <a:ext cx="10515600" cy="1276350"/>
          </a:xfrm>
        </p:spPr>
        <p:txBody>
          <a:bodyPr>
            <a:normAutofit lnSpcReduction="10000"/>
          </a:bodyPr>
          <a:lstStyle/>
          <a:p>
            <a:pPr marL="0" indent="0">
              <a:buNone/>
            </a:pPr>
            <a:r>
              <a:rPr kumimoji="1" lang="ja-JP" altLang="en-US" sz="8800" dirty="0"/>
              <a:t>おつかれさまでした！</a:t>
            </a:r>
          </a:p>
        </p:txBody>
      </p:sp>
      <p:sp>
        <p:nvSpPr>
          <p:cNvPr id="4" name="コンテンツ プレースホルダー 2">
            <a:extLst>
              <a:ext uri="{FF2B5EF4-FFF2-40B4-BE49-F238E27FC236}">
                <a16:creationId xmlns:a16="http://schemas.microsoft.com/office/drawing/2014/main" id="{FFA86745-FE1F-422A-837D-3B8B42E80833}"/>
              </a:ext>
            </a:extLst>
          </p:cNvPr>
          <p:cNvSpPr txBox="1">
            <a:spLocks/>
          </p:cNvSpPr>
          <p:nvPr/>
        </p:nvSpPr>
        <p:spPr>
          <a:xfrm>
            <a:off x="3810000" y="5881002"/>
            <a:ext cx="4305300" cy="395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t>ご清聴ありがとうございました。</a:t>
            </a:r>
            <a:endParaRPr lang="en-US" altLang="ja-JP" sz="2400" dirty="0"/>
          </a:p>
        </p:txBody>
      </p:sp>
    </p:spTree>
    <p:extLst>
      <p:ext uri="{BB962C8B-B14F-4D97-AF65-F5344CB8AC3E}">
        <p14:creationId xmlns:p14="http://schemas.microsoft.com/office/powerpoint/2010/main" val="23791203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23594A-5546-4E59-B05D-3AEB6B716A74}"/>
              </a:ext>
            </a:extLst>
          </p:cNvPr>
          <p:cNvSpPr>
            <a:spLocks noGrp="1"/>
          </p:cNvSpPr>
          <p:nvPr>
            <p:ph type="title"/>
          </p:nvPr>
        </p:nvSpPr>
        <p:spPr/>
        <p:txBody>
          <a:bodyPr/>
          <a:lstStyle/>
          <a:p>
            <a:pPr algn="ctr"/>
            <a:r>
              <a:rPr kumimoji="1" lang="ja-JP" altLang="en-US" dirty="0"/>
              <a:t>備考</a:t>
            </a:r>
          </a:p>
        </p:txBody>
      </p:sp>
    </p:spTree>
    <p:extLst>
      <p:ext uri="{BB962C8B-B14F-4D97-AF65-F5344CB8AC3E}">
        <p14:creationId xmlns:p14="http://schemas.microsoft.com/office/powerpoint/2010/main" val="167106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D6E94240-BDD4-436D-9A0D-1F8521E9FF0E}"/>
              </a:ext>
            </a:extLst>
          </p:cNvPr>
          <p:cNvPicPr>
            <a:picLocks noGrp="1" noChangeAspect="1"/>
          </p:cNvPicPr>
          <p:nvPr>
            <p:ph idx="1"/>
          </p:nvPr>
        </p:nvPicPr>
        <p:blipFill>
          <a:blip r:embed="rId2"/>
          <a:stretch>
            <a:fillRect/>
          </a:stretch>
        </p:blipFill>
        <p:spPr>
          <a:xfrm>
            <a:off x="2676207" y="1107776"/>
            <a:ext cx="6839585" cy="4351338"/>
          </a:xfrm>
          <a:prstGeom prst="rect">
            <a:avLst/>
          </a:prstGeom>
        </p:spPr>
      </p:pic>
      <p:sp>
        <p:nvSpPr>
          <p:cNvPr id="6" name="テキスト ボックス 5">
            <a:extLst>
              <a:ext uri="{FF2B5EF4-FFF2-40B4-BE49-F238E27FC236}">
                <a16:creationId xmlns:a16="http://schemas.microsoft.com/office/drawing/2014/main" id="{FB1C8576-84F9-4BFF-9F37-2540980BF692}"/>
              </a:ext>
            </a:extLst>
          </p:cNvPr>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 </a:t>
            </a:r>
            <a:r>
              <a:rPr lang="en-US" altLang="ja-JP" dirty="0"/>
              <a:t>(4)</a:t>
            </a:r>
            <a:endParaRPr lang="en-US" dirty="0"/>
          </a:p>
        </p:txBody>
      </p:sp>
      <p:sp>
        <p:nvSpPr>
          <p:cNvPr id="7" name="角丸四角形 11">
            <a:extLst>
              <a:ext uri="{FF2B5EF4-FFF2-40B4-BE49-F238E27FC236}">
                <a16:creationId xmlns:a16="http://schemas.microsoft.com/office/drawing/2014/main" id="{3907A4CC-B2E3-4B56-B770-275C8D61C585}"/>
              </a:ext>
            </a:extLst>
          </p:cNvPr>
          <p:cNvSpPr/>
          <p:nvPr/>
        </p:nvSpPr>
        <p:spPr>
          <a:xfrm>
            <a:off x="7528150" y="1914254"/>
            <a:ext cx="1453480" cy="3866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F74ED75D-23D7-4E5B-8CDE-5099E5A251EF}"/>
              </a:ext>
            </a:extLst>
          </p:cNvPr>
          <p:cNvSpPr txBox="1"/>
          <p:nvPr/>
        </p:nvSpPr>
        <p:spPr>
          <a:xfrm>
            <a:off x="3223652" y="5752109"/>
            <a:ext cx="7497298" cy="369332"/>
          </a:xfrm>
          <a:prstGeom prst="rect">
            <a:avLst/>
          </a:prstGeom>
          <a:noFill/>
        </p:spPr>
        <p:txBody>
          <a:bodyPr wrap="square" rtlCol="0">
            <a:spAutoFit/>
          </a:bodyPr>
          <a:lstStyle/>
          <a:p>
            <a:r>
              <a:rPr lang="ja-JP" altLang="en-US" dirty="0"/>
              <a:t>インストール場所は、 </a:t>
            </a:r>
            <a:r>
              <a:rPr lang="en-US" altLang="ja-JP" dirty="0"/>
              <a:t>c:\program files\</a:t>
            </a:r>
            <a:endParaRPr lang="en-US" dirty="0"/>
          </a:p>
        </p:txBody>
      </p:sp>
    </p:spTree>
    <p:extLst>
      <p:ext uri="{BB962C8B-B14F-4D97-AF65-F5344CB8AC3E}">
        <p14:creationId xmlns:p14="http://schemas.microsoft.com/office/powerpoint/2010/main" val="27634749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STM32</a:t>
            </a:r>
            <a:r>
              <a:rPr kumimoji="1" lang="ja-JP" altLang="en-US" dirty="0"/>
              <a:t>側処理シーケンス</a:t>
            </a:r>
            <a:r>
              <a:rPr kumimoji="1" lang="en-US" altLang="ja-JP" dirty="0"/>
              <a:t>(loop, callback)</a:t>
            </a:r>
            <a:endParaRPr kumimoji="1" lang="ja-JP" altLang="en-US" dirty="0"/>
          </a:p>
        </p:txBody>
      </p:sp>
      <p:cxnSp>
        <p:nvCxnSpPr>
          <p:cNvPr id="5" name="直線コネクタ 4"/>
          <p:cNvCxnSpPr/>
          <p:nvPr/>
        </p:nvCxnSpPr>
        <p:spPr>
          <a:xfrm>
            <a:off x="182562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1514642" y="1690688"/>
            <a:ext cx="593111" cy="161583"/>
          </a:xfrm>
          <a:prstGeom prst="rect">
            <a:avLst/>
          </a:prstGeom>
          <a:noFill/>
        </p:spPr>
        <p:txBody>
          <a:bodyPr wrap="none" lIns="0" tIns="0" rIns="0" bIns="0" rtlCol="0">
            <a:spAutoFit/>
          </a:bodyPr>
          <a:lstStyle/>
          <a:p>
            <a:r>
              <a:rPr kumimoji="1" lang="ja-JP" altLang="en-US" sz="1050"/>
              <a:t>メイン処理</a:t>
            </a:r>
          </a:p>
        </p:txBody>
      </p:sp>
      <p:cxnSp>
        <p:nvCxnSpPr>
          <p:cNvPr id="12" name="直線コネクタ 11"/>
          <p:cNvCxnSpPr/>
          <p:nvPr/>
        </p:nvCxnSpPr>
        <p:spPr>
          <a:xfrm>
            <a:off x="3683000"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561172" y="1690688"/>
            <a:ext cx="243656" cy="161583"/>
          </a:xfrm>
          <a:prstGeom prst="rect">
            <a:avLst/>
          </a:prstGeom>
          <a:noFill/>
        </p:spPr>
        <p:txBody>
          <a:bodyPr wrap="none" lIns="0" tIns="0" rIns="0" bIns="0" rtlCol="0">
            <a:spAutoFit/>
          </a:bodyPr>
          <a:lstStyle/>
          <a:p>
            <a:r>
              <a:rPr kumimoji="1" lang="en-US" altLang="ja-JP" sz="1050"/>
              <a:t>WiFi</a:t>
            </a:r>
            <a:endParaRPr kumimoji="1" lang="ja-JP" altLang="en-US" sz="1050"/>
          </a:p>
        </p:txBody>
      </p:sp>
      <p:cxnSp>
        <p:nvCxnSpPr>
          <p:cNvPr id="14" name="直線コネクタ 13"/>
          <p:cNvCxnSpPr/>
          <p:nvPr/>
        </p:nvCxnSpPr>
        <p:spPr>
          <a:xfrm>
            <a:off x="5540375" y="1863768"/>
            <a:ext cx="0" cy="4750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5179699" y="1690688"/>
            <a:ext cx="721351" cy="161583"/>
          </a:xfrm>
          <a:prstGeom prst="rect">
            <a:avLst/>
          </a:prstGeom>
          <a:noFill/>
        </p:spPr>
        <p:txBody>
          <a:bodyPr wrap="none" lIns="0" tIns="0" rIns="0" bIns="0" rtlCol="0">
            <a:spAutoFit/>
          </a:bodyPr>
          <a:lstStyle/>
          <a:p>
            <a:r>
              <a:rPr kumimoji="1" lang="en-US" altLang="ja-JP" sz="1050"/>
              <a:t>MQTT_Client</a:t>
            </a:r>
            <a:endParaRPr kumimoji="1" lang="ja-JP" altLang="en-US" sz="1050"/>
          </a:p>
        </p:txBody>
      </p:sp>
      <p:cxnSp>
        <p:nvCxnSpPr>
          <p:cNvPr id="39" name="直線矢印コネクタ 38"/>
          <p:cNvCxnSpPr/>
          <p:nvPr/>
        </p:nvCxnSpPr>
        <p:spPr>
          <a:xfrm>
            <a:off x="863600" y="2149852"/>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164515" y="1979815"/>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41" name="直線矢印コネクタ 40"/>
          <p:cNvCxnSpPr/>
          <p:nvPr/>
        </p:nvCxnSpPr>
        <p:spPr>
          <a:xfrm flipH="1">
            <a:off x="863600" y="5206299"/>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1825624" y="26131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2589205" y="2432619"/>
            <a:ext cx="657231" cy="161583"/>
          </a:xfrm>
          <a:prstGeom prst="rect">
            <a:avLst/>
          </a:prstGeom>
          <a:solidFill>
            <a:srgbClr val="FFFFFF">
              <a:alpha val="69804"/>
            </a:srgbClr>
          </a:solidFill>
        </p:spPr>
        <p:txBody>
          <a:bodyPr wrap="none" lIns="0" tIns="0" rIns="0" bIns="0" rtlCol="0">
            <a:spAutoFit/>
          </a:bodyPr>
          <a:lstStyle/>
          <a:p>
            <a:r>
              <a:rPr kumimoji="1" lang="en-US" altLang="ja-JP" sz="1050"/>
              <a:t>connected()</a:t>
            </a:r>
            <a:endParaRPr kumimoji="1" lang="ja-JP" altLang="en-US" sz="1050"/>
          </a:p>
        </p:txBody>
      </p:sp>
      <p:sp>
        <p:nvSpPr>
          <p:cNvPr id="44" name="正方形/長方形 43"/>
          <p:cNvSpPr/>
          <p:nvPr/>
        </p:nvSpPr>
        <p:spPr>
          <a:xfrm>
            <a:off x="1619250" y="2307274"/>
            <a:ext cx="4108450" cy="1851264"/>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1 つの角を切り取った四角形 44"/>
          <p:cNvSpPr/>
          <p:nvPr/>
        </p:nvSpPr>
        <p:spPr>
          <a:xfrm flipV="1">
            <a:off x="1619250" y="2307269"/>
            <a:ext cx="762000" cy="23115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1662376" y="2335768"/>
            <a:ext cx="700513" cy="184666"/>
          </a:xfrm>
          <a:prstGeom prst="rect">
            <a:avLst/>
          </a:prstGeom>
          <a:noFill/>
        </p:spPr>
        <p:txBody>
          <a:bodyPr wrap="none" lIns="0" tIns="0" rIns="0" bIns="0" rtlCol="0">
            <a:spAutoFit/>
          </a:bodyPr>
          <a:lstStyle/>
          <a:p>
            <a:r>
              <a:rPr lang="ja-JP" altLang="en-US" sz="600"/>
              <a:t>接続していない場合、</a:t>
            </a:r>
            <a:endParaRPr lang="en-US" altLang="ja-JP" sz="600"/>
          </a:p>
          <a:p>
            <a:r>
              <a:rPr kumimoji="1" lang="ja-JP" altLang="en-US" sz="600"/>
              <a:t>接続するまでループ</a:t>
            </a:r>
          </a:p>
        </p:txBody>
      </p:sp>
      <p:cxnSp>
        <p:nvCxnSpPr>
          <p:cNvPr id="49" name="直線矢印コネクタ 48"/>
          <p:cNvCxnSpPr/>
          <p:nvPr/>
        </p:nvCxnSpPr>
        <p:spPr>
          <a:xfrm flipH="1">
            <a:off x="1825624" y="2680042"/>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1825624" y="29407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2266709" y="2760177"/>
            <a:ext cx="1864293" cy="161583"/>
          </a:xfrm>
          <a:prstGeom prst="rect">
            <a:avLst/>
          </a:prstGeom>
          <a:solidFill>
            <a:srgbClr val="FFFFFF">
              <a:alpha val="69804"/>
            </a:srgbClr>
          </a:solidFill>
        </p:spPr>
        <p:txBody>
          <a:bodyPr wrap="none" lIns="0" tIns="0" rIns="0" bIns="0" rtlCol="0">
            <a:spAutoFit/>
          </a:bodyPr>
          <a:lstStyle/>
          <a:p>
            <a:r>
              <a:rPr kumimoji="1" lang="en-US" altLang="ja-JP" sz="1050"/>
              <a:t>connect({</a:t>
            </a:r>
            <a:r>
              <a:rPr kumimoji="1" lang="ja-JP" altLang="en-US" sz="1050"/>
              <a:t>クライアント名文字列</a:t>
            </a:r>
            <a:r>
              <a:rPr kumimoji="1" lang="en-US" altLang="ja-JP" sz="1050"/>
              <a:t>})</a:t>
            </a:r>
            <a:endParaRPr kumimoji="1" lang="ja-JP" altLang="en-US" sz="1050"/>
          </a:p>
        </p:txBody>
      </p:sp>
      <p:cxnSp>
        <p:nvCxnSpPr>
          <p:cNvPr id="52" name="直線矢印コネクタ 51"/>
          <p:cNvCxnSpPr/>
          <p:nvPr/>
        </p:nvCxnSpPr>
        <p:spPr>
          <a:xfrm flipH="1">
            <a:off x="1825624" y="300760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1825624" y="35397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2266709" y="3359230"/>
            <a:ext cx="2322752" cy="161583"/>
          </a:xfrm>
          <a:prstGeom prst="rect">
            <a:avLst/>
          </a:prstGeom>
          <a:solidFill>
            <a:srgbClr val="FFFFFF">
              <a:alpha val="69804"/>
            </a:srgbClr>
          </a:solidFill>
        </p:spPr>
        <p:txBody>
          <a:bodyPr wrap="none" lIns="0" tIns="0" rIns="0" bIns="0" rtlCol="0">
            <a:spAutoFit/>
          </a:bodyPr>
          <a:lstStyle/>
          <a:p>
            <a:r>
              <a:rPr kumimoji="1" lang="en-US" altLang="ja-JP" sz="1050"/>
              <a:t>publish(“/pub/STM32”, “Coming Packets”)</a:t>
            </a:r>
            <a:endParaRPr kumimoji="1" lang="ja-JP" altLang="en-US" sz="1050"/>
          </a:p>
        </p:txBody>
      </p:sp>
      <p:cxnSp>
        <p:nvCxnSpPr>
          <p:cNvPr id="55" name="直線矢印コネクタ 54"/>
          <p:cNvCxnSpPr/>
          <p:nvPr/>
        </p:nvCxnSpPr>
        <p:spPr>
          <a:xfrm flipH="1">
            <a:off x="1825624" y="3606653"/>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1825624" y="38210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2266709" y="3640567"/>
            <a:ext cx="1522853" cy="161583"/>
          </a:xfrm>
          <a:prstGeom prst="rect">
            <a:avLst/>
          </a:prstGeom>
          <a:solidFill>
            <a:srgbClr val="FFFFFF">
              <a:alpha val="69804"/>
            </a:srgbClr>
          </a:solidFill>
        </p:spPr>
        <p:txBody>
          <a:bodyPr wrap="none" lIns="0" tIns="0" rIns="0" bIns="0" rtlCol="0">
            <a:spAutoFit/>
          </a:bodyPr>
          <a:lstStyle/>
          <a:p>
            <a:r>
              <a:rPr kumimoji="1" lang="en-US" altLang="ja-JP" sz="1050"/>
              <a:t>subscribe(“/sub/STM32”, 0)</a:t>
            </a:r>
            <a:endParaRPr kumimoji="1" lang="ja-JP" altLang="en-US" sz="1050"/>
          </a:p>
        </p:txBody>
      </p:sp>
      <p:cxnSp>
        <p:nvCxnSpPr>
          <p:cNvPr id="58" name="直線矢印コネクタ 57"/>
          <p:cNvCxnSpPr/>
          <p:nvPr/>
        </p:nvCxnSpPr>
        <p:spPr>
          <a:xfrm flipH="1">
            <a:off x="1825624" y="3887990"/>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p:cNvSpPr/>
          <p:nvPr/>
        </p:nvSpPr>
        <p:spPr>
          <a:xfrm>
            <a:off x="1717872" y="3153094"/>
            <a:ext cx="3913308" cy="876353"/>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1 つの角を切り取った四角形 47"/>
          <p:cNvSpPr/>
          <p:nvPr/>
        </p:nvSpPr>
        <p:spPr>
          <a:xfrm flipV="1">
            <a:off x="1717872" y="3153088"/>
            <a:ext cx="548837" cy="152525"/>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1760998" y="3181588"/>
            <a:ext cx="384721" cy="92333"/>
          </a:xfrm>
          <a:prstGeom prst="rect">
            <a:avLst/>
          </a:prstGeom>
          <a:noFill/>
        </p:spPr>
        <p:txBody>
          <a:bodyPr wrap="none" lIns="0" tIns="0" rIns="0" bIns="0" rtlCol="0">
            <a:spAutoFit/>
          </a:bodyPr>
          <a:lstStyle/>
          <a:p>
            <a:r>
              <a:rPr lang="ja-JP" altLang="en-US" sz="600"/>
              <a:t>接続完了時</a:t>
            </a:r>
            <a:endParaRPr kumimoji="1" lang="ja-JP" altLang="en-US" sz="600"/>
          </a:p>
        </p:txBody>
      </p:sp>
      <p:cxnSp>
        <p:nvCxnSpPr>
          <p:cNvPr id="60" name="直線矢印コネクタ 59"/>
          <p:cNvCxnSpPr/>
          <p:nvPr/>
        </p:nvCxnSpPr>
        <p:spPr>
          <a:xfrm>
            <a:off x="1825624" y="43846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p:cNvSpPr txBox="1"/>
          <p:nvPr/>
        </p:nvSpPr>
        <p:spPr>
          <a:xfrm>
            <a:off x="2589205" y="4204143"/>
            <a:ext cx="322204" cy="161583"/>
          </a:xfrm>
          <a:prstGeom prst="rect">
            <a:avLst/>
          </a:prstGeom>
          <a:solidFill>
            <a:srgbClr val="FFFFFF">
              <a:alpha val="69804"/>
            </a:srgbClr>
          </a:solidFill>
        </p:spPr>
        <p:txBody>
          <a:bodyPr wrap="none" lIns="0" tIns="0" rIns="0" bIns="0" rtlCol="0">
            <a:spAutoFit/>
          </a:bodyPr>
          <a:lstStyle/>
          <a:p>
            <a:r>
              <a:rPr kumimoji="1" lang="en-US" altLang="ja-JP" sz="1050"/>
              <a:t>loop()</a:t>
            </a:r>
            <a:endParaRPr kumimoji="1" lang="ja-JP" altLang="en-US" sz="1050"/>
          </a:p>
        </p:txBody>
      </p:sp>
      <p:cxnSp>
        <p:nvCxnSpPr>
          <p:cNvPr id="62" name="直線矢印コネクタ 61"/>
          <p:cNvCxnSpPr/>
          <p:nvPr/>
        </p:nvCxnSpPr>
        <p:spPr>
          <a:xfrm flipH="1">
            <a:off x="1825624" y="4451566"/>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正方形/長方形 62"/>
          <p:cNvSpPr/>
          <p:nvPr/>
        </p:nvSpPr>
        <p:spPr>
          <a:xfrm>
            <a:off x="1619250" y="4647133"/>
            <a:ext cx="4108450" cy="477317"/>
          </a:xfrm>
          <a:prstGeom prst="rect">
            <a:avLst/>
          </a:prstGeom>
          <a:no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1 つの角を切り取った四角形 63"/>
          <p:cNvSpPr/>
          <p:nvPr/>
        </p:nvSpPr>
        <p:spPr>
          <a:xfrm flipV="1">
            <a:off x="1619250" y="4647127"/>
            <a:ext cx="488503" cy="149271"/>
          </a:xfrm>
          <a:prstGeom prst="snip1Rect">
            <a:avLst/>
          </a:prstGeom>
          <a:solidFill>
            <a:schemeClr val="accent1">
              <a:lumMod val="40000"/>
              <a:lumOff val="60000"/>
              <a:alpha val="8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1662376" y="4675627"/>
            <a:ext cx="302968" cy="92333"/>
          </a:xfrm>
          <a:prstGeom prst="rect">
            <a:avLst/>
          </a:prstGeom>
          <a:noFill/>
        </p:spPr>
        <p:txBody>
          <a:bodyPr wrap="none" lIns="0" tIns="0" rIns="0" bIns="0" rtlCol="0">
            <a:spAutoFit/>
          </a:bodyPr>
          <a:lstStyle/>
          <a:p>
            <a:r>
              <a:rPr kumimoji="1" lang="en-US" altLang="ja-JP" sz="600"/>
              <a:t>2</a:t>
            </a:r>
            <a:r>
              <a:rPr kumimoji="1" lang="ja-JP" altLang="en-US" sz="600"/>
              <a:t>秒に</a:t>
            </a:r>
            <a:r>
              <a:rPr kumimoji="1" lang="en-US" altLang="ja-JP" sz="600"/>
              <a:t>1</a:t>
            </a:r>
            <a:r>
              <a:rPr kumimoji="1" lang="ja-JP" altLang="en-US" sz="600"/>
              <a:t>回</a:t>
            </a:r>
          </a:p>
        </p:txBody>
      </p:sp>
      <p:cxnSp>
        <p:nvCxnSpPr>
          <p:cNvPr id="66" name="直線矢印コネクタ 65"/>
          <p:cNvCxnSpPr/>
          <p:nvPr/>
        </p:nvCxnSpPr>
        <p:spPr>
          <a:xfrm>
            <a:off x="1825624" y="49374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2266709" y="4756935"/>
            <a:ext cx="2074286" cy="161583"/>
          </a:xfrm>
          <a:prstGeom prst="rect">
            <a:avLst/>
          </a:prstGeom>
          <a:solidFill>
            <a:srgbClr val="FFFFFF">
              <a:alpha val="69804"/>
            </a:srgbClr>
          </a:solidFill>
        </p:spPr>
        <p:txBody>
          <a:bodyPr wrap="none" lIns="0" tIns="0" rIns="0" bIns="0" rtlCol="0">
            <a:spAutoFit/>
          </a:bodyPr>
          <a:lstStyle/>
          <a:p>
            <a:r>
              <a:rPr kumimoji="1" lang="en-US" altLang="ja-JP" sz="1050"/>
              <a:t>publish(“/pub/STM32”, “hello world”)</a:t>
            </a:r>
            <a:endParaRPr kumimoji="1" lang="ja-JP" altLang="en-US" sz="1050"/>
          </a:p>
        </p:txBody>
      </p:sp>
      <p:cxnSp>
        <p:nvCxnSpPr>
          <p:cNvPr id="68" name="直線矢印コネクタ 67"/>
          <p:cNvCxnSpPr/>
          <p:nvPr/>
        </p:nvCxnSpPr>
        <p:spPr>
          <a:xfrm flipH="1">
            <a:off x="1825624" y="5004358"/>
            <a:ext cx="37147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863600" y="6023266"/>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p:cNvSpPr txBox="1"/>
          <p:nvPr/>
        </p:nvSpPr>
        <p:spPr>
          <a:xfrm>
            <a:off x="319184" y="5853229"/>
            <a:ext cx="2495876" cy="161583"/>
          </a:xfrm>
          <a:prstGeom prst="rect">
            <a:avLst/>
          </a:prstGeom>
          <a:solidFill>
            <a:srgbClr val="FFFFFF">
              <a:alpha val="69804"/>
            </a:srgbClr>
          </a:solidFill>
        </p:spPr>
        <p:txBody>
          <a:bodyPr wrap="none" lIns="0" tIns="0" rIns="0" bIns="0" rtlCol="0">
            <a:spAutoFit/>
          </a:bodyPr>
          <a:lstStyle/>
          <a:p>
            <a:r>
              <a:rPr kumimoji="1" lang="en-US" altLang="ja-JP" sz="1050"/>
              <a:t>mqttCallback(“/sub/STM32”, payload, length)</a:t>
            </a:r>
            <a:endParaRPr kumimoji="1" lang="ja-JP" altLang="en-US" sz="1050"/>
          </a:p>
        </p:txBody>
      </p:sp>
      <p:cxnSp>
        <p:nvCxnSpPr>
          <p:cNvPr id="71" name="直線矢印コネクタ 70"/>
          <p:cNvCxnSpPr/>
          <p:nvPr/>
        </p:nvCxnSpPr>
        <p:spPr>
          <a:xfrm flipH="1">
            <a:off x="863600" y="6432841"/>
            <a:ext cx="9620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033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Arduino IDE</a:t>
            </a:r>
            <a:r>
              <a:rPr kumimoji="1" lang="ja-JP" altLang="en-US"/>
              <a:t>の設定覚え書き</a:t>
            </a:r>
          </a:p>
        </p:txBody>
      </p:sp>
      <p:sp>
        <p:nvSpPr>
          <p:cNvPr id="3" name="コンテンツ プレースホルダー 2"/>
          <p:cNvSpPr>
            <a:spLocks noGrp="1"/>
          </p:cNvSpPr>
          <p:nvPr>
            <p:ph idx="1"/>
          </p:nvPr>
        </p:nvSpPr>
        <p:spPr/>
        <p:txBody>
          <a:bodyPr/>
          <a:lstStyle/>
          <a:p>
            <a:r>
              <a:rPr lang="arn-CL" altLang="ja-JP" dirty="0"/>
              <a:t>C:\Users\{</a:t>
            </a:r>
            <a:r>
              <a:rPr lang="ja-JP" altLang="en-US" dirty="0"/>
              <a:t>ユーザ名</a:t>
            </a:r>
            <a:r>
              <a:rPr lang="arn-CL" altLang="ja-JP" dirty="0"/>
              <a:t>}\AppData\Local\Arduino15\staging\libraries</a:t>
            </a:r>
            <a:br>
              <a:rPr lang="arn-CL" altLang="ja-JP" dirty="0"/>
            </a:br>
            <a:r>
              <a:rPr lang="ja-JP" altLang="en-US" dirty="0"/>
              <a:t>追加ライブラリが保存されている</a:t>
            </a:r>
            <a:endParaRPr kumimoji="1" lang="ja-JP" altLang="en-US" dirty="0"/>
          </a:p>
        </p:txBody>
      </p:sp>
    </p:spTree>
    <p:extLst>
      <p:ext uri="{BB962C8B-B14F-4D97-AF65-F5344CB8AC3E}">
        <p14:creationId xmlns:p14="http://schemas.microsoft.com/office/powerpoint/2010/main" val="37254828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8CB568-888C-4C7A-B858-8869D6B6864C}"/>
              </a:ext>
            </a:extLst>
          </p:cNvPr>
          <p:cNvSpPr>
            <a:spLocks noGrp="1"/>
          </p:cNvSpPr>
          <p:nvPr>
            <p:ph type="title"/>
          </p:nvPr>
        </p:nvSpPr>
        <p:spPr/>
        <p:txBody>
          <a:bodyPr/>
          <a:lstStyle/>
          <a:p>
            <a:r>
              <a:rPr kumimoji="1" lang="en-US" altLang="ja-JP" dirty="0"/>
              <a:t>STM32 – </a:t>
            </a:r>
            <a:r>
              <a:rPr kumimoji="1" lang="ja-JP" altLang="en-US" dirty="0"/>
              <a:t>開発環境</a:t>
            </a:r>
          </a:p>
        </p:txBody>
      </p:sp>
      <p:sp>
        <p:nvSpPr>
          <p:cNvPr id="3" name="コンテンツ プレースホルダー 2">
            <a:extLst>
              <a:ext uri="{FF2B5EF4-FFF2-40B4-BE49-F238E27FC236}">
                <a16:creationId xmlns:a16="http://schemas.microsoft.com/office/drawing/2014/main" id="{06C2A1B3-C428-493F-AFDA-723E0C82E2E6}"/>
              </a:ext>
            </a:extLst>
          </p:cNvPr>
          <p:cNvSpPr>
            <a:spLocks noGrp="1"/>
          </p:cNvSpPr>
          <p:nvPr>
            <p:ph idx="1"/>
          </p:nvPr>
        </p:nvSpPr>
        <p:spPr>
          <a:xfrm>
            <a:off x="802476" y="1825625"/>
            <a:ext cx="10515600" cy="4351338"/>
          </a:xfrm>
        </p:spPr>
        <p:txBody>
          <a:bodyPr>
            <a:normAutofit fontScale="85000" lnSpcReduction="20000"/>
          </a:bodyPr>
          <a:lstStyle/>
          <a:p>
            <a:r>
              <a:rPr kumimoji="1" lang="en-US" altLang="ja-JP" dirty="0"/>
              <a:t>Keil MDK-ARM</a:t>
            </a:r>
            <a:r>
              <a:rPr kumimoji="1" lang="ja-JP" altLang="en-US" dirty="0"/>
              <a:t> </a:t>
            </a:r>
            <a:r>
              <a:rPr kumimoji="1" lang="en-US" altLang="ja-JP" dirty="0"/>
              <a:t>(</a:t>
            </a:r>
            <a:r>
              <a:rPr kumimoji="1" lang="ja-JP" altLang="en-US" dirty="0"/>
              <a:t>有料</a:t>
            </a:r>
            <a:r>
              <a:rPr kumimoji="1" lang="en-US" altLang="ja-JP" dirty="0"/>
              <a:t>)</a:t>
            </a:r>
          </a:p>
          <a:p>
            <a:r>
              <a:rPr lang="en-US" altLang="ja-JP" dirty="0"/>
              <a:t>IAR EWARM</a:t>
            </a:r>
            <a:r>
              <a:rPr lang="ja-JP" altLang="en-US" dirty="0"/>
              <a:t> </a:t>
            </a:r>
            <a:r>
              <a:rPr lang="en-US" altLang="ja-JP" dirty="0"/>
              <a:t>(</a:t>
            </a:r>
            <a:r>
              <a:rPr lang="ja-JP" altLang="en-US" dirty="0"/>
              <a:t>有料</a:t>
            </a:r>
            <a:r>
              <a:rPr lang="en-US" altLang="ja-JP" dirty="0"/>
              <a:t>)</a:t>
            </a:r>
          </a:p>
          <a:p>
            <a:r>
              <a:rPr kumimoji="1" lang="en-US" altLang="ja-JP" dirty="0"/>
              <a:t>GCC-based IDEs including free SW4STM32 from AC6 + STM32CubeL4</a:t>
            </a:r>
            <a:r>
              <a:rPr kumimoji="1" lang="ja-JP" altLang="en-US" dirty="0"/>
              <a:t> （無料）</a:t>
            </a:r>
            <a:endParaRPr kumimoji="1" lang="en-US" altLang="ja-JP" dirty="0"/>
          </a:p>
          <a:p>
            <a:r>
              <a:rPr lang="en-US" altLang="ja-JP" dirty="0"/>
              <a:t>ARM </a:t>
            </a:r>
            <a:r>
              <a:rPr lang="en-US" altLang="ja-JP" dirty="0" err="1"/>
              <a:t>mbed</a:t>
            </a:r>
            <a:r>
              <a:rPr lang="en-US" altLang="ja-JP" dirty="0"/>
              <a:t> online</a:t>
            </a:r>
            <a:r>
              <a:rPr lang="ja-JP" altLang="en-US" dirty="0"/>
              <a:t> </a:t>
            </a:r>
            <a:r>
              <a:rPr lang="en-US" altLang="ja-JP" dirty="0"/>
              <a:t>(Web</a:t>
            </a:r>
            <a:r>
              <a:rPr lang="ja-JP" altLang="en-US" dirty="0"/>
              <a:t>ベース  無料</a:t>
            </a:r>
            <a:r>
              <a:rPr lang="en-US" altLang="ja-JP" dirty="0"/>
              <a:t>)</a:t>
            </a:r>
          </a:p>
          <a:p>
            <a:r>
              <a:rPr kumimoji="1" lang="en-US" altLang="ja-JP" dirty="0">
                <a:solidFill>
                  <a:srgbClr val="FF0000"/>
                </a:solidFill>
              </a:rPr>
              <a:t>Arduino </a:t>
            </a:r>
            <a:r>
              <a:rPr kumimoji="1" lang="en-US" altLang="ja-JP" dirty="0" err="1">
                <a:solidFill>
                  <a:srgbClr val="FF0000"/>
                </a:solidFill>
              </a:rPr>
              <a:t>Genuino</a:t>
            </a:r>
            <a:r>
              <a:rPr lang="ja-JP" altLang="en-US" dirty="0"/>
              <a:t> </a:t>
            </a:r>
            <a:r>
              <a:rPr lang="en-US" altLang="ja-JP" dirty="0"/>
              <a:t>(</a:t>
            </a:r>
            <a:r>
              <a:rPr lang="ja-JP" altLang="en-US" dirty="0"/>
              <a:t>無料</a:t>
            </a:r>
            <a:r>
              <a:rPr lang="en-US" altLang="ja-JP" dirty="0"/>
              <a:t>)</a:t>
            </a:r>
            <a:endParaRPr kumimoji="1" lang="en-US" altLang="ja-JP" dirty="0">
              <a:solidFill>
                <a:srgbClr val="FF0000"/>
              </a:solidFill>
            </a:endParaRPr>
          </a:p>
          <a:p>
            <a:endParaRPr lang="en-US" altLang="ja-JP" dirty="0">
              <a:solidFill>
                <a:srgbClr val="FF0000"/>
              </a:solidFill>
            </a:endParaRPr>
          </a:p>
          <a:p>
            <a:pPr marL="0" indent="0">
              <a:buNone/>
            </a:pPr>
            <a:r>
              <a:rPr lang="en-US" altLang="ja-JP" dirty="0">
                <a:solidFill>
                  <a:srgbClr val="FF0000"/>
                </a:solidFill>
              </a:rPr>
              <a:t>    </a:t>
            </a:r>
            <a:endParaRPr kumimoji="1" lang="en-US" altLang="ja-JP" dirty="0">
              <a:solidFill>
                <a:srgbClr val="FF0000"/>
              </a:solidFill>
            </a:endParaRPr>
          </a:p>
          <a:p>
            <a:endParaRPr lang="en-US" altLang="ja-JP" dirty="0">
              <a:solidFill>
                <a:srgbClr val="FF0000"/>
              </a:solidFill>
            </a:endParaRPr>
          </a:p>
          <a:p>
            <a:endParaRPr kumimoji="1" lang="en-US" altLang="ja-JP" dirty="0">
              <a:solidFill>
                <a:srgbClr val="FF0000"/>
              </a:solidFill>
            </a:endParaRPr>
          </a:p>
          <a:p>
            <a:endParaRPr kumimoji="1" lang="en-US" altLang="ja-JP" dirty="0">
              <a:solidFill>
                <a:srgbClr val="FF0000"/>
              </a:solidFill>
            </a:endParaRPr>
          </a:p>
          <a:p>
            <a:pPr marL="0" indent="0">
              <a:buNone/>
            </a:pPr>
            <a:r>
              <a:rPr lang="ja-JP" altLang="en-US" dirty="0">
                <a:solidFill>
                  <a:srgbClr val="FF0000"/>
                </a:solidFill>
              </a:rPr>
              <a:t> 　</a:t>
            </a:r>
            <a:endParaRPr lang="en-US" altLang="ja-JP" dirty="0">
              <a:solidFill>
                <a:srgbClr val="FF0000"/>
              </a:solidFill>
            </a:endParaRPr>
          </a:p>
          <a:p>
            <a:endParaRPr kumimoji="1" lang="ja-JP" altLang="en-US" dirty="0">
              <a:solidFill>
                <a:srgbClr val="FF0000"/>
              </a:solidFill>
            </a:endParaRPr>
          </a:p>
        </p:txBody>
      </p:sp>
      <p:pic>
        <p:nvPicPr>
          <p:cNvPr id="6" name="図 5">
            <a:extLst>
              <a:ext uri="{FF2B5EF4-FFF2-40B4-BE49-F238E27FC236}">
                <a16:creationId xmlns:a16="http://schemas.microsoft.com/office/drawing/2014/main" id="{B2BA98C4-9BDD-4132-8808-3CD24090544A}"/>
              </a:ext>
            </a:extLst>
          </p:cNvPr>
          <p:cNvPicPr>
            <a:picLocks noChangeAspect="1"/>
          </p:cNvPicPr>
          <p:nvPr/>
        </p:nvPicPr>
        <p:blipFill>
          <a:blip r:embed="rId3"/>
          <a:stretch>
            <a:fillRect/>
          </a:stretch>
        </p:blipFill>
        <p:spPr>
          <a:xfrm>
            <a:off x="987383" y="3761827"/>
            <a:ext cx="2949101" cy="2835276"/>
          </a:xfrm>
          <a:prstGeom prst="rect">
            <a:avLst/>
          </a:prstGeom>
        </p:spPr>
      </p:pic>
      <p:sp>
        <p:nvSpPr>
          <p:cNvPr id="4" name="吹き出し: 四角形 3">
            <a:extLst>
              <a:ext uri="{FF2B5EF4-FFF2-40B4-BE49-F238E27FC236}">
                <a16:creationId xmlns:a16="http://schemas.microsoft.com/office/drawing/2014/main" id="{92E4A613-4EE5-4304-9560-7148DFAD90D7}"/>
              </a:ext>
            </a:extLst>
          </p:cNvPr>
          <p:cNvSpPr/>
          <p:nvPr/>
        </p:nvSpPr>
        <p:spPr>
          <a:xfrm>
            <a:off x="3117476" y="4258898"/>
            <a:ext cx="2758888" cy="1509890"/>
          </a:xfrm>
          <a:prstGeom prst="wedgeRectCallout">
            <a:avLst>
              <a:gd name="adj1" fmla="val -46492"/>
              <a:gd name="adj2" fmla="val -8856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みんな大好き </a:t>
            </a:r>
            <a:r>
              <a:rPr kumimoji="1" lang="en-US" altLang="ja-JP" dirty="0">
                <a:solidFill>
                  <a:schemeClr val="tx1"/>
                </a:solidFill>
              </a:rPr>
              <a:t>Arduino</a:t>
            </a:r>
            <a:r>
              <a:rPr kumimoji="1" lang="ja-JP" altLang="en-US" dirty="0">
                <a:solidFill>
                  <a:schemeClr val="tx1"/>
                </a:solidFill>
              </a:rPr>
              <a:t>！</a:t>
            </a:r>
            <a:endParaRPr kumimoji="1" lang="en-US" altLang="ja-JP" dirty="0">
              <a:solidFill>
                <a:schemeClr val="tx1"/>
              </a:solidFill>
            </a:endParaRPr>
          </a:p>
          <a:p>
            <a:pPr algn="ctr"/>
            <a:endParaRPr kumimoji="1" lang="en-US" altLang="ja-JP" dirty="0">
              <a:solidFill>
                <a:schemeClr val="tx1"/>
              </a:solidFill>
            </a:endParaRPr>
          </a:p>
          <a:p>
            <a:pPr algn="ctr"/>
            <a:r>
              <a:rPr kumimoji="1" lang="en-US" altLang="ja-JP" dirty="0">
                <a:solidFill>
                  <a:schemeClr val="tx1"/>
                </a:solidFill>
              </a:rPr>
              <a:t>STM32 Discovery Kit</a:t>
            </a:r>
            <a:r>
              <a:rPr kumimoji="1" lang="ja-JP" altLang="en-US" dirty="0">
                <a:solidFill>
                  <a:schemeClr val="tx1"/>
                </a:solidFill>
              </a:rPr>
              <a:t>は、</a:t>
            </a:r>
            <a:endParaRPr kumimoji="1" lang="en-US" altLang="ja-JP" dirty="0">
              <a:solidFill>
                <a:schemeClr val="tx1"/>
              </a:solidFill>
            </a:endParaRPr>
          </a:p>
          <a:p>
            <a:pPr algn="ctr"/>
            <a:r>
              <a:rPr lang="en-US" altLang="ja-JP" dirty="0">
                <a:solidFill>
                  <a:schemeClr val="tx1"/>
                </a:solidFill>
              </a:rPr>
              <a:t>Arduino </a:t>
            </a:r>
            <a:r>
              <a:rPr kumimoji="1" lang="en-US" altLang="ja-JP" dirty="0">
                <a:solidFill>
                  <a:schemeClr val="tx1"/>
                </a:solidFill>
              </a:rPr>
              <a:t>Uno</a:t>
            </a:r>
            <a:r>
              <a:rPr kumimoji="1" lang="ja-JP" altLang="en-US" dirty="0">
                <a:solidFill>
                  <a:schemeClr val="tx1"/>
                </a:solidFill>
              </a:rPr>
              <a:t>互換で</a:t>
            </a:r>
            <a:endParaRPr kumimoji="1" lang="en-US" altLang="ja-JP" dirty="0">
              <a:solidFill>
                <a:schemeClr val="tx1"/>
              </a:solidFill>
            </a:endParaRPr>
          </a:p>
          <a:p>
            <a:pPr algn="ctr"/>
            <a:r>
              <a:rPr kumimoji="1" lang="ja-JP" altLang="en-US" dirty="0">
                <a:solidFill>
                  <a:schemeClr val="tx1"/>
                </a:solidFill>
              </a:rPr>
              <a:t> 機能も</a:t>
            </a:r>
            <a:r>
              <a:rPr kumimoji="1" lang="en-US" altLang="ja-JP" dirty="0">
                <a:solidFill>
                  <a:schemeClr val="tx1"/>
                </a:solidFill>
              </a:rPr>
              <a:t>MAX</a:t>
            </a:r>
          </a:p>
        </p:txBody>
      </p:sp>
      <p:pic>
        <p:nvPicPr>
          <p:cNvPr id="8" name="図 7">
            <a:extLst>
              <a:ext uri="{FF2B5EF4-FFF2-40B4-BE49-F238E27FC236}">
                <a16:creationId xmlns:a16="http://schemas.microsoft.com/office/drawing/2014/main" id="{3E3F6A42-9CAB-4B9F-859E-50D8B572E2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0737" y="3441137"/>
            <a:ext cx="3599329" cy="2195944"/>
          </a:xfrm>
          <a:prstGeom prst="rect">
            <a:avLst/>
          </a:prstGeom>
        </p:spPr>
      </p:pic>
      <p:pic>
        <p:nvPicPr>
          <p:cNvPr id="10" name="図 9">
            <a:extLst>
              <a:ext uri="{FF2B5EF4-FFF2-40B4-BE49-F238E27FC236}">
                <a16:creationId xmlns:a16="http://schemas.microsoft.com/office/drawing/2014/main" id="{8C977E03-12DB-4298-BB38-6E68777F0A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99871" y="4584137"/>
            <a:ext cx="2963956" cy="2012966"/>
          </a:xfrm>
          <a:prstGeom prst="rect">
            <a:avLst/>
          </a:prstGeom>
        </p:spPr>
      </p:pic>
      <p:sp>
        <p:nvSpPr>
          <p:cNvPr id="5" name="吹き出し: 四角形 4">
            <a:extLst>
              <a:ext uri="{FF2B5EF4-FFF2-40B4-BE49-F238E27FC236}">
                <a16:creationId xmlns:a16="http://schemas.microsoft.com/office/drawing/2014/main" id="{A6D75476-E522-4D88-8A20-779DC22B559C}"/>
              </a:ext>
            </a:extLst>
          </p:cNvPr>
          <p:cNvSpPr/>
          <p:nvPr/>
        </p:nvSpPr>
        <p:spPr>
          <a:xfrm>
            <a:off x="9228044" y="3185411"/>
            <a:ext cx="2963956" cy="887505"/>
          </a:xfrm>
          <a:prstGeom prst="wedgeRectCallout">
            <a:avLst>
              <a:gd name="adj1" fmla="val -46849"/>
              <a:gd name="adj2" fmla="val -7808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個人的に</a:t>
            </a:r>
            <a:r>
              <a:rPr kumimoji="1" lang="en-US" altLang="ja-JP" dirty="0">
                <a:solidFill>
                  <a:schemeClr val="tx1"/>
                </a:solidFill>
              </a:rPr>
              <a:t>SW4+STM32Cube</a:t>
            </a:r>
            <a:r>
              <a:rPr kumimoji="1" lang="ja-JP" altLang="en-US" dirty="0">
                <a:solidFill>
                  <a:schemeClr val="tx1"/>
                </a:solidFill>
              </a:rPr>
              <a:t> がおすすめ</a:t>
            </a:r>
          </a:p>
        </p:txBody>
      </p:sp>
    </p:spTree>
    <p:extLst>
      <p:ext uri="{BB962C8B-B14F-4D97-AF65-F5344CB8AC3E}">
        <p14:creationId xmlns:p14="http://schemas.microsoft.com/office/powerpoint/2010/main" val="9829979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00C10-C3C7-4CA6-B4D0-3B62E433D323}"/>
              </a:ext>
            </a:extLst>
          </p:cNvPr>
          <p:cNvSpPr>
            <a:spLocks noGrp="1"/>
          </p:cNvSpPr>
          <p:nvPr>
            <p:ph type="title"/>
          </p:nvPr>
        </p:nvSpPr>
        <p:spPr/>
        <p:txBody>
          <a:bodyPr/>
          <a:lstStyle/>
          <a:p>
            <a:r>
              <a:rPr lang="ja-JP" altLang="en-US" dirty="0"/>
              <a:t>ＳＴＭ３２</a:t>
            </a:r>
            <a:r>
              <a:rPr kumimoji="1" lang="en-US" altLang="ja-JP" dirty="0"/>
              <a:t> - Arduino</a:t>
            </a:r>
            <a:endParaRPr kumimoji="1" lang="ja-JP" altLang="en-US" dirty="0"/>
          </a:p>
        </p:txBody>
      </p:sp>
      <p:sp>
        <p:nvSpPr>
          <p:cNvPr id="3" name="コンテンツ プレースホルダー 2">
            <a:extLst>
              <a:ext uri="{FF2B5EF4-FFF2-40B4-BE49-F238E27FC236}">
                <a16:creationId xmlns:a16="http://schemas.microsoft.com/office/drawing/2014/main" id="{A429A0DB-C289-48E0-B3EB-58B19F35E405}"/>
              </a:ext>
            </a:extLst>
          </p:cNvPr>
          <p:cNvSpPr>
            <a:spLocks noGrp="1"/>
          </p:cNvSpPr>
          <p:nvPr>
            <p:ph idx="1"/>
          </p:nvPr>
        </p:nvSpPr>
        <p:spPr/>
        <p:txBody>
          <a:bodyPr>
            <a:normAutofit/>
          </a:bodyPr>
          <a:lstStyle/>
          <a:p>
            <a:r>
              <a:rPr lang="en-US" altLang="ja-JP" dirty="0"/>
              <a:t>STM32L475</a:t>
            </a:r>
            <a:r>
              <a:rPr lang="ja-JP" altLang="en-US" dirty="0"/>
              <a:t> は </a:t>
            </a:r>
            <a:r>
              <a:rPr lang="en-US" altLang="ja-JP" dirty="0"/>
              <a:t>Arduino</a:t>
            </a:r>
            <a:r>
              <a:rPr lang="ja-JP" altLang="en-US" dirty="0"/>
              <a:t>互換で動作することができます。</a:t>
            </a:r>
            <a:endParaRPr lang="en-US" altLang="ja-JP" dirty="0"/>
          </a:p>
          <a:p>
            <a:r>
              <a:rPr lang="en-US" altLang="ja-JP" dirty="0"/>
              <a:t>STM32duino</a:t>
            </a:r>
            <a:r>
              <a:rPr lang="ja-JP" altLang="en-US" dirty="0"/>
              <a:t>で公開されているものがあればそちらのライブラリを使用した方が無難です。</a:t>
            </a:r>
            <a:endParaRPr lang="en-US" altLang="ja-JP" dirty="0"/>
          </a:p>
          <a:p>
            <a:pPr marL="0" indent="0">
              <a:buNone/>
            </a:pPr>
            <a:r>
              <a:rPr lang="ja-JP" altLang="en-US" dirty="0"/>
              <a:t>   </a:t>
            </a:r>
            <a:r>
              <a:rPr lang="en-US" altLang="ja-JP" sz="1900" dirty="0">
                <a:hlinkClick r:id="rId3"/>
              </a:rPr>
              <a:t>https://github.com/stm32duino/Arduino_Core_STM32/tree/master/libraries</a:t>
            </a:r>
            <a:endParaRPr lang="en-US" altLang="ja-JP" sz="1900" dirty="0"/>
          </a:p>
          <a:p>
            <a:r>
              <a:rPr lang="en-US" altLang="ja-JP" dirty="0"/>
              <a:t>Arduino</a:t>
            </a:r>
            <a:r>
              <a:rPr lang="ja-JP" altLang="en-US" dirty="0"/>
              <a:t>でも機能毎に使用するライブラリがいろいろと公開されているので、必要なライブラリをインポートします。</a:t>
            </a:r>
            <a:endParaRPr lang="en-US" altLang="ja-JP" dirty="0"/>
          </a:p>
          <a:p>
            <a:pPr marL="0" indent="0">
              <a:buNone/>
            </a:pPr>
            <a:r>
              <a:rPr lang="ja-JP" altLang="en-US" dirty="0"/>
              <a:t>   </a:t>
            </a:r>
            <a:r>
              <a:rPr lang="en-US" altLang="ja-JP" dirty="0">
                <a:hlinkClick r:id="rId4"/>
              </a:rPr>
              <a:t>http://www.musashinodenpa.com/arduino/ref/</a:t>
            </a:r>
            <a:endParaRPr lang="en-US" altLang="ja-JP" dirty="0"/>
          </a:p>
          <a:p>
            <a:r>
              <a:rPr lang="ja-JP" altLang="en-US" dirty="0"/>
              <a:t>機能や</a:t>
            </a:r>
            <a:r>
              <a:rPr lang="en-US" altLang="ja-JP" dirty="0"/>
              <a:t>PIN</a:t>
            </a:r>
            <a:r>
              <a:rPr lang="ja-JP" altLang="en-US" dirty="0"/>
              <a:t>配や機能数が純正</a:t>
            </a:r>
            <a:r>
              <a:rPr lang="en-US" altLang="ja-JP" dirty="0"/>
              <a:t>Arduino</a:t>
            </a:r>
            <a:r>
              <a:rPr lang="ja-JP" altLang="en-US" dirty="0"/>
              <a:t>と異なるのでライブラリのピン指定に注意が必要です。</a:t>
            </a:r>
            <a:endParaRPr lang="en-US" altLang="ja-JP" dirty="0"/>
          </a:p>
          <a:p>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20280589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AE65CA-90D9-454C-9C07-A4EE82C14CFF}"/>
              </a:ext>
            </a:extLst>
          </p:cNvPr>
          <p:cNvSpPr>
            <a:spLocks noGrp="1"/>
          </p:cNvSpPr>
          <p:nvPr>
            <p:ph type="title"/>
          </p:nvPr>
        </p:nvSpPr>
        <p:spPr/>
        <p:txBody>
          <a:bodyPr/>
          <a:lstStyle/>
          <a:p>
            <a:r>
              <a:rPr kumimoji="1" lang="en-US" altLang="ja-JP" dirty="0"/>
              <a:t>STM32 Discovery Kit</a:t>
            </a:r>
            <a:endParaRPr kumimoji="1" lang="ja-JP" altLang="en-US" dirty="0"/>
          </a:p>
        </p:txBody>
      </p:sp>
      <p:sp>
        <p:nvSpPr>
          <p:cNvPr id="3" name="コンテンツ プレースホルダー 2">
            <a:extLst>
              <a:ext uri="{FF2B5EF4-FFF2-40B4-BE49-F238E27FC236}">
                <a16:creationId xmlns:a16="http://schemas.microsoft.com/office/drawing/2014/main" id="{C02BD879-5934-4A9F-8570-8506685E36AE}"/>
              </a:ext>
            </a:extLst>
          </p:cNvPr>
          <p:cNvSpPr>
            <a:spLocks noGrp="1"/>
          </p:cNvSpPr>
          <p:nvPr>
            <p:ph idx="1"/>
          </p:nvPr>
        </p:nvSpPr>
        <p:spPr>
          <a:xfrm>
            <a:off x="838200" y="1969611"/>
            <a:ext cx="8064500" cy="469900"/>
          </a:xfrm>
        </p:spPr>
        <p:txBody>
          <a:bodyPr>
            <a:normAutofit fontScale="55000" lnSpcReduction="20000"/>
          </a:bodyPr>
          <a:lstStyle/>
          <a:p>
            <a:pPr marL="0" indent="0">
              <a:buNone/>
            </a:pPr>
            <a:r>
              <a:rPr lang="en-US" altLang="ja-JP" dirty="0">
                <a:hlinkClick r:id="rId3"/>
              </a:rPr>
              <a:t>https://www.st.com/content/ccc/resource/technical/document/user_manual/group0/b1/b8/7a/f2/f7/8d/4b/6b/DM00347848/files/DM00347848.pdf/jcr:content/translations/en.DM00347848.pdf</a:t>
            </a:r>
            <a:endParaRPr lang="en-US" altLang="ja-JP" dirty="0"/>
          </a:p>
          <a:p>
            <a:pPr marL="0" indent="0">
              <a:buNone/>
            </a:pPr>
            <a:endParaRPr kumimoji="1" lang="en-US" altLang="ja-JP" dirty="0"/>
          </a:p>
        </p:txBody>
      </p:sp>
      <p:graphicFrame>
        <p:nvGraphicFramePr>
          <p:cNvPr id="4" name="表 3">
            <a:extLst>
              <a:ext uri="{FF2B5EF4-FFF2-40B4-BE49-F238E27FC236}">
                <a16:creationId xmlns:a16="http://schemas.microsoft.com/office/drawing/2014/main" id="{68F6CFB7-C729-4A5C-BC6A-19065487B744}"/>
              </a:ext>
            </a:extLst>
          </p:cNvPr>
          <p:cNvGraphicFramePr>
            <a:graphicFrameLocks noGrp="1"/>
          </p:cNvGraphicFramePr>
          <p:nvPr>
            <p:extLst/>
          </p:nvPr>
        </p:nvGraphicFramePr>
        <p:xfrm>
          <a:off x="679449" y="2718435"/>
          <a:ext cx="10833101" cy="3505200"/>
        </p:xfrm>
        <a:graphic>
          <a:graphicData uri="http://schemas.openxmlformats.org/drawingml/2006/table">
            <a:tbl>
              <a:tblPr firstRow="1" bandRow="1">
                <a:tableStyleId>{9D7B26C5-4107-4FEC-AEDC-1716B250A1EF}</a:tableStyleId>
              </a:tblPr>
              <a:tblGrid>
                <a:gridCol w="1104900">
                  <a:extLst>
                    <a:ext uri="{9D8B030D-6E8A-4147-A177-3AD203B41FA5}">
                      <a16:colId xmlns:a16="http://schemas.microsoft.com/office/drawing/2014/main" val="3866730746"/>
                    </a:ext>
                  </a:extLst>
                </a:gridCol>
                <a:gridCol w="3625851">
                  <a:extLst>
                    <a:ext uri="{9D8B030D-6E8A-4147-A177-3AD203B41FA5}">
                      <a16:colId xmlns:a16="http://schemas.microsoft.com/office/drawing/2014/main" val="3188667897"/>
                    </a:ext>
                  </a:extLst>
                </a:gridCol>
                <a:gridCol w="6102350">
                  <a:extLst>
                    <a:ext uri="{9D8B030D-6E8A-4147-A177-3AD203B41FA5}">
                      <a16:colId xmlns:a16="http://schemas.microsoft.com/office/drawing/2014/main" val="2832997483"/>
                    </a:ext>
                  </a:extLst>
                </a:gridCol>
              </a:tblGrid>
              <a:tr h="370840">
                <a:tc>
                  <a:txBody>
                    <a:bodyPr/>
                    <a:lstStyle/>
                    <a:p>
                      <a:pPr algn="ctr"/>
                      <a:r>
                        <a:rPr kumimoji="1" lang="ja-JP" altLang="en-US" dirty="0"/>
                        <a:t>ページ</a:t>
                      </a:r>
                    </a:p>
                  </a:txBody>
                  <a:tcPr/>
                </a:tc>
                <a:tc>
                  <a:txBody>
                    <a:bodyPr/>
                    <a:lstStyle/>
                    <a:p>
                      <a:r>
                        <a:rPr kumimoji="1" lang="ja-JP" altLang="en-US" dirty="0"/>
                        <a:t>内容</a:t>
                      </a:r>
                    </a:p>
                  </a:txBody>
                  <a:tcPr/>
                </a:tc>
                <a:tc>
                  <a:txBody>
                    <a:bodyPr/>
                    <a:lstStyle/>
                    <a:p>
                      <a:r>
                        <a:rPr kumimoji="1" lang="ja-JP" altLang="en-US" dirty="0"/>
                        <a:t>見るべきところ</a:t>
                      </a:r>
                    </a:p>
                  </a:txBody>
                  <a:tcPr/>
                </a:tc>
                <a:extLst>
                  <a:ext uri="{0D108BD9-81ED-4DB2-BD59-A6C34878D82A}">
                    <a16:rowId xmlns:a16="http://schemas.microsoft.com/office/drawing/2014/main" val="3058661899"/>
                  </a:ext>
                </a:extLst>
              </a:tr>
              <a:tr h="370840">
                <a:tc>
                  <a:txBody>
                    <a:bodyPr/>
                    <a:lstStyle/>
                    <a:p>
                      <a:pPr algn="ctr"/>
                      <a:r>
                        <a:rPr kumimoji="1" lang="en-US" altLang="ja-JP" dirty="0"/>
                        <a:t>6</a:t>
                      </a:r>
                      <a:endParaRPr kumimoji="1" lang="ja-JP" altLang="en-US" dirty="0"/>
                    </a:p>
                  </a:txBody>
                  <a:tcPr/>
                </a:tc>
                <a:tc>
                  <a:txBody>
                    <a:bodyPr/>
                    <a:lstStyle/>
                    <a:p>
                      <a:r>
                        <a:rPr kumimoji="1" lang="ja-JP" altLang="en-US" dirty="0"/>
                        <a:t>機能一覧</a:t>
                      </a:r>
                    </a:p>
                  </a:txBody>
                  <a:tcPr/>
                </a:tc>
                <a:tc>
                  <a:txBody>
                    <a:bodyPr/>
                    <a:lstStyle/>
                    <a:p>
                      <a:r>
                        <a:rPr kumimoji="1" lang="en-US" altLang="ja-JP"/>
                        <a:t>STM32</a:t>
                      </a:r>
                      <a:r>
                        <a:rPr kumimoji="1" lang="ja-JP" altLang="en-US"/>
                        <a:t>の</a:t>
                      </a:r>
                      <a:r>
                        <a:rPr kumimoji="1" lang="ja-JP" altLang="en-US" dirty="0"/>
                        <a:t>機能を確認しよう</a:t>
                      </a:r>
                    </a:p>
                  </a:txBody>
                  <a:tcPr/>
                </a:tc>
                <a:extLst>
                  <a:ext uri="{0D108BD9-81ED-4DB2-BD59-A6C34878D82A}">
                    <a16:rowId xmlns:a16="http://schemas.microsoft.com/office/drawing/2014/main" val="1498399288"/>
                  </a:ext>
                </a:extLst>
              </a:tr>
              <a:tr h="370840">
                <a:tc>
                  <a:txBody>
                    <a:bodyPr/>
                    <a:lstStyle/>
                    <a:p>
                      <a:pPr algn="ctr"/>
                      <a:r>
                        <a:rPr kumimoji="1" lang="en-US" altLang="ja-JP" dirty="0"/>
                        <a:t>9</a:t>
                      </a:r>
                      <a:endParaRPr kumimoji="1" lang="ja-JP" altLang="en-US" dirty="0"/>
                    </a:p>
                  </a:txBody>
                  <a:tcPr/>
                </a:tc>
                <a:tc>
                  <a:txBody>
                    <a:bodyPr/>
                    <a:lstStyle/>
                    <a:p>
                      <a:r>
                        <a:rPr kumimoji="1" lang="ja-JP" altLang="en-US" dirty="0"/>
                        <a:t>ハードウェア・ブロックダイアグラム</a:t>
                      </a:r>
                    </a:p>
                  </a:txBody>
                  <a:tcPr/>
                </a:tc>
                <a:tc>
                  <a:txBody>
                    <a:bodyPr/>
                    <a:lstStyle/>
                    <a:p>
                      <a:r>
                        <a:rPr kumimoji="1" lang="ja-JP" altLang="en-US" dirty="0"/>
                        <a:t>マイコン本体と周辺装置</a:t>
                      </a:r>
                      <a:r>
                        <a:rPr kumimoji="1" lang="en-US" altLang="ja-JP" dirty="0"/>
                        <a:t>(</a:t>
                      </a:r>
                      <a:r>
                        <a:rPr kumimoji="1" lang="ja-JP" altLang="en-US" dirty="0"/>
                        <a:t>センサー</a:t>
                      </a:r>
                      <a:r>
                        <a:rPr kumimoji="1" lang="en-US" altLang="ja-JP" dirty="0"/>
                        <a:t>)</a:t>
                      </a:r>
                      <a:r>
                        <a:rPr kumimoji="1" lang="ja-JP" altLang="en-US" dirty="0"/>
                        <a:t>等のインターフェースを確認しよう</a:t>
                      </a:r>
                    </a:p>
                  </a:txBody>
                  <a:tcPr/>
                </a:tc>
                <a:extLst>
                  <a:ext uri="{0D108BD9-81ED-4DB2-BD59-A6C34878D82A}">
                    <a16:rowId xmlns:a16="http://schemas.microsoft.com/office/drawing/2014/main" val="2071829526"/>
                  </a:ext>
                </a:extLst>
              </a:tr>
              <a:tr h="370840">
                <a:tc>
                  <a:txBody>
                    <a:bodyPr/>
                    <a:lstStyle/>
                    <a:p>
                      <a:pPr algn="ctr"/>
                      <a:r>
                        <a:rPr kumimoji="1" lang="en-US" altLang="ja-JP" dirty="0"/>
                        <a:t>10 – 11</a:t>
                      </a:r>
                      <a:endParaRPr kumimoji="1" lang="ja-JP" altLang="en-US" dirty="0"/>
                    </a:p>
                  </a:txBody>
                  <a:tcPr/>
                </a:tc>
                <a:tc>
                  <a:txBody>
                    <a:bodyPr/>
                    <a:lstStyle/>
                    <a:p>
                      <a:r>
                        <a:rPr kumimoji="1" lang="en-US" altLang="ja-JP"/>
                        <a:t>STM32</a:t>
                      </a:r>
                      <a:r>
                        <a:rPr kumimoji="1" lang="ja-JP" altLang="en-US"/>
                        <a:t>の</a:t>
                      </a:r>
                      <a:r>
                        <a:rPr kumimoji="1" lang="ja-JP" altLang="en-US" dirty="0"/>
                        <a:t>レイアウト図</a:t>
                      </a:r>
                    </a:p>
                  </a:txBody>
                  <a:tcPr/>
                </a:tc>
                <a:tc>
                  <a:txBody>
                    <a:bodyPr/>
                    <a:lstStyle/>
                    <a:p>
                      <a:r>
                        <a:rPr kumimoji="1" lang="en-US" altLang="ja-JP"/>
                        <a:t>STM32</a:t>
                      </a:r>
                      <a:r>
                        <a:rPr kumimoji="1" lang="ja-JP" altLang="en-US"/>
                        <a:t>を</a:t>
                      </a:r>
                      <a:r>
                        <a:rPr kumimoji="1" lang="ja-JP" altLang="en-US" dirty="0"/>
                        <a:t>実際に見比べてみよう</a:t>
                      </a:r>
                    </a:p>
                  </a:txBody>
                  <a:tcPr/>
                </a:tc>
                <a:extLst>
                  <a:ext uri="{0D108BD9-81ED-4DB2-BD59-A6C34878D82A}">
                    <a16:rowId xmlns:a16="http://schemas.microsoft.com/office/drawing/2014/main" val="4250615377"/>
                  </a:ext>
                </a:extLst>
              </a:tr>
              <a:tr h="370840">
                <a:tc>
                  <a:txBody>
                    <a:bodyPr/>
                    <a:lstStyle/>
                    <a:p>
                      <a:pPr algn="ctr"/>
                      <a:r>
                        <a:rPr kumimoji="1" lang="en-US" altLang="ja-JP" dirty="0"/>
                        <a:t>29</a:t>
                      </a:r>
                      <a:endParaRPr kumimoji="1" lang="ja-JP" altLang="en-US" dirty="0"/>
                    </a:p>
                  </a:txBody>
                  <a:tcPr/>
                </a:tc>
                <a:tc>
                  <a:txBody>
                    <a:bodyPr/>
                    <a:lstStyle/>
                    <a:p>
                      <a:r>
                        <a:rPr kumimoji="1" lang="en-US" altLang="ja-JP" dirty="0"/>
                        <a:t>I2C </a:t>
                      </a:r>
                      <a:r>
                        <a:rPr kumimoji="1" lang="ja-JP" altLang="en-US" dirty="0"/>
                        <a:t>アドレス一覧</a:t>
                      </a:r>
                    </a:p>
                  </a:txBody>
                  <a:tcPr/>
                </a:tc>
                <a:tc>
                  <a:txBody>
                    <a:bodyPr/>
                    <a:lstStyle/>
                    <a:p>
                      <a:r>
                        <a:rPr kumimoji="1" lang="ja-JP" altLang="en-US" dirty="0"/>
                        <a:t>各種センサーのＩ２Ｃアドレスを確認しよう。Ｉ２Ｃに関しては別途説明します。</a:t>
                      </a:r>
                    </a:p>
                  </a:txBody>
                  <a:tcPr/>
                </a:tc>
                <a:extLst>
                  <a:ext uri="{0D108BD9-81ED-4DB2-BD59-A6C34878D82A}">
                    <a16:rowId xmlns:a16="http://schemas.microsoft.com/office/drawing/2014/main" val="4047149530"/>
                  </a:ext>
                </a:extLst>
              </a:tr>
              <a:tr h="370840">
                <a:tc>
                  <a:txBody>
                    <a:bodyPr/>
                    <a:lstStyle/>
                    <a:p>
                      <a:pPr algn="ctr"/>
                      <a:r>
                        <a:rPr kumimoji="1" lang="en-US" altLang="ja-JP" dirty="0"/>
                        <a:t>30-31</a:t>
                      </a:r>
                      <a:endParaRPr kumimoji="1" lang="ja-JP" altLang="en-US" dirty="0"/>
                    </a:p>
                  </a:txBody>
                  <a:tcPr/>
                </a:tc>
                <a:tc>
                  <a:txBody>
                    <a:bodyPr/>
                    <a:lstStyle/>
                    <a:p>
                      <a:r>
                        <a:rPr kumimoji="1" lang="ja-JP" altLang="en-US" dirty="0"/>
                        <a:t>コネクタ・レイアウト</a:t>
                      </a:r>
                    </a:p>
                  </a:txBody>
                  <a:tcPr/>
                </a:tc>
                <a:tc>
                  <a:txBody>
                    <a:bodyPr/>
                    <a:lstStyle/>
                    <a:p>
                      <a:r>
                        <a:rPr kumimoji="1" lang="en-US" altLang="ja-JP" dirty="0"/>
                        <a:t>Arduino </a:t>
                      </a:r>
                      <a:r>
                        <a:rPr kumimoji="1" lang="ja-JP" altLang="en-US" dirty="0"/>
                        <a:t>シールド互換の威力を確認！</a:t>
                      </a:r>
                    </a:p>
                  </a:txBody>
                  <a:tcPr/>
                </a:tc>
                <a:extLst>
                  <a:ext uri="{0D108BD9-81ED-4DB2-BD59-A6C34878D82A}">
                    <a16:rowId xmlns:a16="http://schemas.microsoft.com/office/drawing/2014/main" val="3175739156"/>
                  </a:ext>
                </a:extLst>
              </a:tr>
              <a:tr h="370840">
                <a:tc>
                  <a:txBody>
                    <a:bodyPr/>
                    <a:lstStyle/>
                    <a:p>
                      <a:pPr algn="ctr"/>
                      <a:r>
                        <a:rPr kumimoji="1" lang="en-US" altLang="ja-JP" dirty="0"/>
                        <a:t>37-40</a:t>
                      </a:r>
                    </a:p>
                  </a:txBody>
                  <a:tcPr/>
                </a:tc>
                <a:tc>
                  <a:txBody>
                    <a:bodyPr/>
                    <a:lstStyle/>
                    <a:p>
                      <a:r>
                        <a:rPr kumimoji="1" lang="ja-JP" altLang="en-US" dirty="0"/>
                        <a:t>ピン配</a:t>
                      </a:r>
                    </a:p>
                  </a:txBody>
                  <a:tcPr/>
                </a:tc>
                <a:tc>
                  <a:txBody>
                    <a:bodyPr/>
                    <a:lstStyle/>
                    <a:p>
                      <a:r>
                        <a:rPr kumimoji="1" lang="ja-JP" altLang="en-US" dirty="0"/>
                        <a:t>ピン番号と機能を確認</a:t>
                      </a:r>
                    </a:p>
                  </a:txBody>
                  <a:tcPr/>
                </a:tc>
                <a:extLst>
                  <a:ext uri="{0D108BD9-81ED-4DB2-BD59-A6C34878D82A}">
                    <a16:rowId xmlns:a16="http://schemas.microsoft.com/office/drawing/2014/main" val="1680848588"/>
                  </a:ext>
                </a:extLst>
              </a:tr>
              <a:tr h="370840">
                <a:tc>
                  <a:txBody>
                    <a:bodyPr/>
                    <a:lstStyle/>
                    <a:p>
                      <a:pPr algn="ctr"/>
                      <a:r>
                        <a:rPr kumimoji="1" lang="en-US" altLang="ja-JP" dirty="0"/>
                        <a:t>42-52</a:t>
                      </a:r>
                      <a:endParaRPr kumimoji="1" lang="ja-JP" altLang="en-US" dirty="0"/>
                    </a:p>
                  </a:txBody>
                  <a:tcPr/>
                </a:tc>
                <a:tc>
                  <a:txBody>
                    <a:bodyPr/>
                    <a:lstStyle/>
                    <a:p>
                      <a:r>
                        <a:rPr kumimoji="1" lang="ja-JP" altLang="en-US" dirty="0"/>
                        <a:t>スケマティック</a:t>
                      </a:r>
                    </a:p>
                  </a:txBody>
                  <a:tcPr/>
                </a:tc>
                <a:tc>
                  <a:txBody>
                    <a:bodyPr/>
                    <a:lstStyle/>
                    <a:p>
                      <a:r>
                        <a:rPr kumimoji="1" lang="ja-JP" altLang="en-US" dirty="0"/>
                        <a:t>マイコン本体、ボードの回路とインターフェースのピン配を確認</a:t>
                      </a:r>
                    </a:p>
                  </a:txBody>
                  <a:tcPr/>
                </a:tc>
                <a:extLst>
                  <a:ext uri="{0D108BD9-81ED-4DB2-BD59-A6C34878D82A}">
                    <a16:rowId xmlns:a16="http://schemas.microsoft.com/office/drawing/2014/main" val="2485516567"/>
                  </a:ext>
                </a:extLst>
              </a:tr>
            </a:tbl>
          </a:graphicData>
        </a:graphic>
      </p:graphicFrame>
      <p:sp>
        <p:nvSpPr>
          <p:cNvPr id="5" name="コンテンツ プレースホルダー 2">
            <a:extLst>
              <a:ext uri="{FF2B5EF4-FFF2-40B4-BE49-F238E27FC236}">
                <a16:creationId xmlns:a16="http://schemas.microsoft.com/office/drawing/2014/main" id="{0294591E-4C0B-4807-A1D3-C7E2D6A68922}"/>
              </a:ext>
            </a:extLst>
          </p:cNvPr>
          <p:cNvSpPr txBox="1">
            <a:spLocks/>
          </p:cNvSpPr>
          <p:nvPr/>
        </p:nvSpPr>
        <p:spPr>
          <a:xfrm>
            <a:off x="838200" y="1454944"/>
            <a:ext cx="8064500" cy="4699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STM32 Discovery Kit </a:t>
            </a:r>
            <a:r>
              <a:rPr lang="ja-JP" altLang="en-US" dirty="0"/>
              <a:t>のデータシートをみてみよう！</a:t>
            </a:r>
            <a:endParaRPr lang="en-US" altLang="ja-JP" dirty="0"/>
          </a:p>
        </p:txBody>
      </p:sp>
    </p:spTree>
    <p:extLst>
      <p:ext uri="{BB962C8B-B14F-4D97-AF65-F5344CB8AC3E}">
        <p14:creationId xmlns:p14="http://schemas.microsoft.com/office/powerpoint/2010/main" val="29032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3934" y="352144"/>
            <a:ext cx="11284131" cy="1325563"/>
          </a:xfrm>
        </p:spPr>
        <p:txBody>
          <a:bodyPr>
            <a:normAutofit/>
          </a:bodyPr>
          <a:lstStyle/>
          <a:p>
            <a:r>
              <a:rPr lang="en-US" altLang="ja-JP" sz="3200" dirty="0"/>
              <a:t>1-2 </a:t>
            </a:r>
            <a:r>
              <a:rPr lang="en-US" altLang="ja-JP" sz="3200" dirty="0">
                <a:solidFill>
                  <a:srgbClr val="00B050"/>
                </a:solidFill>
              </a:rPr>
              <a:t>STM32</a:t>
            </a:r>
            <a:r>
              <a:rPr lang="ja-JP" altLang="en-US" sz="3200" dirty="0"/>
              <a:t>に</a:t>
            </a:r>
            <a:r>
              <a:rPr lang="en-US" altLang="ja-JP" sz="3200" dirty="0">
                <a:solidFill>
                  <a:srgbClr val="0070C0"/>
                </a:solidFill>
              </a:rPr>
              <a:t>stm32duino/Arduino_Core_STM32</a:t>
            </a:r>
            <a:r>
              <a:rPr lang="ja-JP" altLang="en-US" sz="3200" dirty="0">
                <a:solidFill>
                  <a:srgbClr val="0070C0"/>
                </a:solidFill>
              </a:rPr>
              <a:t>をインストール</a:t>
            </a:r>
            <a:r>
              <a:rPr lang="ja-JP" altLang="en-US" sz="3200" dirty="0"/>
              <a:t>する</a:t>
            </a:r>
          </a:p>
        </p:txBody>
      </p:sp>
      <p:sp>
        <p:nvSpPr>
          <p:cNvPr id="3" name="コンテンツ プレースホルダー 2"/>
          <p:cNvSpPr>
            <a:spLocks noGrp="1"/>
          </p:cNvSpPr>
          <p:nvPr>
            <p:ph idx="1"/>
          </p:nvPr>
        </p:nvSpPr>
        <p:spPr>
          <a:xfrm>
            <a:off x="838200" y="1825625"/>
            <a:ext cx="10515600" cy="2168151"/>
          </a:xfrm>
        </p:spPr>
        <p:txBody>
          <a:bodyPr>
            <a:normAutofit fontScale="92500" lnSpcReduction="20000"/>
          </a:bodyPr>
          <a:lstStyle/>
          <a:p>
            <a:pPr marL="0" indent="0">
              <a:buNone/>
            </a:pPr>
            <a:r>
              <a:rPr lang="en-US" altLang="ja-JP" dirty="0"/>
              <a:t>Arduino</a:t>
            </a:r>
            <a:r>
              <a:rPr lang="ja-JP" altLang="en-US" dirty="0"/>
              <a:t> </a:t>
            </a:r>
            <a:r>
              <a:rPr lang="en-US" altLang="ja-JP" dirty="0"/>
              <a:t>IDE</a:t>
            </a:r>
            <a:r>
              <a:rPr lang="ja-JP" altLang="en-US" dirty="0"/>
              <a:t> のボードマネージャーからインストールします</a:t>
            </a:r>
            <a:endParaRPr lang="en-US" altLang="ja-JP" dirty="0"/>
          </a:p>
          <a:p>
            <a:pPr marL="0" indent="0">
              <a:buNone/>
            </a:pPr>
            <a:r>
              <a:rPr lang="ja-JP" altLang="en-US" dirty="0"/>
              <a:t>下記の</a:t>
            </a:r>
            <a:r>
              <a:rPr lang="en-US" altLang="ja-JP" dirty="0"/>
              <a:t>7</a:t>
            </a:r>
            <a:r>
              <a:rPr lang="ja-JP" altLang="en-US" dirty="0"/>
              <a:t>ステップの順に進めます</a:t>
            </a:r>
            <a:endParaRPr lang="en-US" altLang="ja-JP" dirty="0"/>
          </a:p>
          <a:p>
            <a:pPr marL="0" indent="0">
              <a:buNone/>
            </a:pPr>
            <a:endParaRPr kumimoji="1" lang="en-US" altLang="ja-JP" dirty="0"/>
          </a:p>
          <a:p>
            <a:pPr marL="0" indent="0">
              <a:buNone/>
            </a:pPr>
            <a:r>
              <a:rPr lang="ja-JP" altLang="en-US" dirty="0"/>
              <a:t>■インストール方法</a:t>
            </a:r>
            <a:endParaRPr lang="en-US" altLang="ja-JP" dirty="0"/>
          </a:p>
          <a:p>
            <a:pPr marL="0" indent="0">
              <a:buNone/>
            </a:pPr>
            <a:r>
              <a:rPr lang="arn-CL" altLang="ja-JP" dirty="0">
                <a:hlinkClick r:id="rId2"/>
              </a:rPr>
              <a:t>https://github.com/stm32duino/wiki/wiki/Getting-Started</a:t>
            </a:r>
            <a:endParaRPr lang="arn-CL" altLang="ja-JP" dirty="0"/>
          </a:p>
        </p:txBody>
      </p:sp>
      <p:sp>
        <p:nvSpPr>
          <p:cNvPr id="4" name="テキスト ボックス 3"/>
          <p:cNvSpPr txBox="1"/>
          <p:nvPr/>
        </p:nvSpPr>
        <p:spPr>
          <a:xfrm>
            <a:off x="838200" y="4289612"/>
            <a:ext cx="10582836" cy="2031325"/>
          </a:xfrm>
          <a:prstGeom prst="rect">
            <a:avLst/>
          </a:prstGeom>
          <a:noFill/>
        </p:spPr>
        <p:txBody>
          <a:bodyPr wrap="square" rtlCol="0">
            <a:spAutoFit/>
          </a:bodyPr>
          <a:lstStyle/>
          <a:p>
            <a:r>
              <a:rPr lang="en-US" altLang="ja-JP" dirty="0"/>
              <a:t>Step1 Arduino IDE </a:t>
            </a:r>
            <a:r>
              <a:rPr lang="ja-JP" altLang="en-US" dirty="0"/>
              <a:t>のボードマネージャーのダウンロード先を設定する</a:t>
            </a:r>
          </a:p>
          <a:p>
            <a:r>
              <a:rPr lang="en-US" altLang="ja-JP" dirty="0"/>
              <a:t>Step2 Arduino IDE </a:t>
            </a:r>
            <a:r>
              <a:rPr lang="ja-JP" altLang="en-US" dirty="0"/>
              <a:t>のボードマネージャーで</a:t>
            </a:r>
            <a:r>
              <a:rPr lang="en-US" altLang="ja-JP" dirty="0"/>
              <a:t>stm32duino/Arduino_Core_STM32</a:t>
            </a:r>
            <a:r>
              <a:rPr lang="ja-JP" altLang="en-US" dirty="0"/>
              <a:t>をダウンロードする</a:t>
            </a:r>
          </a:p>
          <a:p>
            <a:r>
              <a:rPr lang="en-US" altLang="ja-JP" dirty="0"/>
              <a:t>Step3 Arduino IDE</a:t>
            </a:r>
            <a:r>
              <a:rPr lang="ja-JP" altLang="en-US" dirty="0"/>
              <a:t>で使うセンサボードを</a:t>
            </a:r>
            <a:r>
              <a:rPr lang="en-US" altLang="ja-JP" dirty="0"/>
              <a:t>STM32</a:t>
            </a:r>
            <a:r>
              <a:rPr lang="ja-JP" altLang="en-US" dirty="0"/>
              <a:t>に設定する</a:t>
            </a:r>
          </a:p>
          <a:p>
            <a:r>
              <a:rPr lang="en-US" altLang="ja-JP" dirty="0"/>
              <a:t>Step4 </a:t>
            </a:r>
            <a:r>
              <a:rPr lang="ja-JP" altLang="en-US" dirty="0"/>
              <a:t>開発</a:t>
            </a:r>
            <a:r>
              <a:rPr lang="en-US" altLang="ja-JP" dirty="0"/>
              <a:t>PC</a:t>
            </a:r>
            <a:r>
              <a:rPr lang="ja-JP" altLang="en-US" dirty="0"/>
              <a:t>のどの</a:t>
            </a:r>
            <a:r>
              <a:rPr lang="en-US" altLang="ja-JP" dirty="0"/>
              <a:t>COM</a:t>
            </a:r>
            <a:r>
              <a:rPr lang="ja-JP" altLang="en-US" dirty="0"/>
              <a:t>ポートに</a:t>
            </a:r>
            <a:r>
              <a:rPr lang="en-US" altLang="ja-JP" dirty="0"/>
              <a:t>STM32</a:t>
            </a:r>
            <a:r>
              <a:rPr lang="ja-JP" altLang="en-US" dirty="0"/>
              <a:t>に繋がっているか確認する</a:t>
            </a:r>
          </a:p>
          <a:p>
            <a:r>
              <a:rPr lang="en-US" altLang="ja-JP" dirty="0"/>
              <a:t>Step5 Arduino IDE</a:t>
            </a:r>
            <a:r>
              <a:rPr lang="ja-JP" altLang="en-US" dirty="0"/>
              <a:t>のシリアルポートを</a:t>
            </a:r>
            <a:r>
              <a:rPr lang="en-US" altLang="ja-JP" dirty="0"/>
              <a:t>STM32</a:t>
            </a:r>
            <a:r>
              <a:rPr lang="ja-JP" altLang="en-US" dirty="0"/>
              <a:t>に繋がっているポートに設定する</a:t>
            </a:r>
          </a:p>
          <a:p>
            <a:r>
              <a:rPr lang="en-US" altLang="ja-JP" dirty="0"/>
              <a:t>Step6 </a:t>
            </a:r>
            <a:r>
              <a:rPr lang="ja-JP" altLang="en-US" dirty="0"/>
              <a:t>書き込み装置を </a:t>
            </a:r>
            <a:r>
              <a:rPr lang="en-US" altLang="ja-JP" dirty="0" err="1"/>
              <a:t>ArduinoISP</a:t>
            </a:r>
            <a:r>
              <a:rPr lang="ja-JP" altLang="en-US" dirty="0"/>
              <a:t>に設定する</a:t>
            </a:r>
          </a:p>
          <a:p>
            <a:r>
              <a:rPr lang="en-US" altLang="ja-JP" dirty="0"/>
              <a:t>Step7 STM32</a:t>
            </a:r>
            <a:r>
              <a:rPr lang="ja-JP" altLang="en-US" dirty="0"/>
              <a:t>が正しく</a:t>
            </a:r>
            <a:r>
              <a:rPr lang="en-US" altLang="ja-JP" dirty="0"/>
              <a:t>Arduino IDE</a:t>
            </a:r>
            <a:r>
              <a:rPr lang="ja-JP" altLang="en-US" dirty="0"/>
              <a:t>に認識されているか確認する</a:t>
            </a:r>
            <a:endParaRPr lang="en-US" dirty="0"/>
          </a:p>
        </p:txBody>
      </p:sp>
    </p:spTree>
    <p:extLst>
      <p:ext uri="{BB962C8B-B14F-4D97-AF65-F5344CB8AC3E}">
        <p14:creationId xmlns:p14="http://schemas.microsoft.com/office/powerpoint/2010/main" val="1627936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p:cNvPicPr>
            <a:picLocks noChangeAspect="1"/>
          </p:cNvPicPr>
          <p:nvPr/>
        </p:nvPicPr>
        <p:blipFill>
          <a:blip r:embed="rId2"/>
          <a:stretch>
            <a:fillRect/>
          </a:stretch>
        </p:blipFill>
        <p:spPr>
          <a:xfrm>
            <a:off x="5027823" y="714375"/>
            <a:ext cx="6819900" cy="5838825"/>
          </a:xfrm>
          <a:prstGeom prst="rect">
            <a:avLst/>
          </a:prstGeom>
        </p:spPr>
      </p:pic>
      <p:grpSp>
        <p:nvGrpSpPr>
          <p:cNvPr id="12" name="グループ化 11"/>
          <p:cNvGrpSpPr/>
          <p:nvPr/>
        </p:nvGrpSpPr>
        <p:grpSpPr>
          <a:xfrm>
            <a:off x="2159000" y="4767217"/>
            <a:ext cx="9688723" cy="1787753"/>
            <a:chOff x="1247982" y="4353631"/>
            <a:chExt cx="9688723" cy="1787753"/>
          </a:xfrm>
        </p:grpSpPr>
        <p:sp>
          <p:nvSpPr>
            <p:cNvPr id="5" name="テキスト ボックス 4"/>
            <p:cNvSpPr txBox="1"/>
            <p:nvPr/>
          </p:nvSpPr>
          <p:spPr>
            <a:xfrm>
              <a:off x="1247982" y="5245368"/>
              <a:ext cx="9688723" cy="369332"/>
            </a:xfrm>
            <a:prstGeom prst="rect">
              <a:avLst/>
            </a:prstGeom>
            <a:solidFill>
              <a:schemeClr val="bg1"/>
            </a:solidFill>
            <a:ln>
              <a:solidFill>
                <a:schemeClr val="tx1"/>
              </a:solidFill>
            </a:ln>
          </p:spPr>
          <p:txBody>
            <a:bodyPr wrap="square" rtlCol="0">
              <a:spAutoFit/>
            </a:bodyPr>
            <a:lstStyle/>
            <a:p>
              <a:r>
                <a:rPr lang="en-US" dirty="0">
                  <a:hlinkClick r:id="rId3"/>
                </a:rPr>
                <a:t>https://github.com/stm32duino/BoardManagerFiles/raw/master/STM32/package_stm_index.json</a:t>
              </a:r>
              <a:endParaRPr lang="en-US" dirty="0"/>
            </a:p>
          </p:txBody>
        </p:sp>
        <p:cxnSp>
          <p:nvCxnSpPr>
            <p:cNvPr id="8" name="直線矢印コネクタ 7"/>
            <p:cNvCxnSpPr>
              <a:cxnSpLocks/>
            </p:cNvCxnSpPr>
            <p:nvPr/>
          </p:nvCxnSpPr>
          <p:spPr>
            <a:xfrm flipV="1">
              <a:off x="7267074" y="4559968"/>
              <a:ext cx="0" cy="685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角丸四角形 8"/>
            <p:cNvSpPr/>
            <p:nvPr/>
          </p:nvSpPr>
          <p:spPr>
            <a:xfrm>
              <a:off x="9456822" y="5859379"/>
              <a:ext cx="565484" cy="2820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角丸四角形 22"/>
            <p:cNvSpPr/>
            <p:nvPr/>
          </p:nvSpPr>
          <p:spPr>
            <a:xfrm>
              <a:off x="5702969" y="4353631"/>
              <a:ext cx="4779918" cy="2045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4379495" y="2699586"/>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グループ化 2"/>
          <p:cNvGrpSpPr/>
          <p:nvPr/>
        </p:nvGrpSpPr>
        <p:grpSpPr>
          <a:xfrm>
            <a:off x="437276" y="708352"/>
            <a:ext cx="3792775" cy="4404278"/>
            <a:chOff x="437276" y="708352"/>
            <a:chExt cx="3792775" cy="4404278"/>
          </a:xfrm>
        </p:grpSpPr>
        <p:pic>
          <p:nvPicPr>
            <p:cNvPr id="11" name="図 10">
              <a:extLst>
                <a:ext uri="{FF2B5EF4-FFF2-40B4-BE49-F238E27FC236}">
                  <a16:creationId xmlns:a16="http://schemas.microsoft.com/office/drawing/2014/main" id="{A8648DE7-F076-4C33-8DFE-16C7B92ADC6C}"/>
                </a:ext>
              </a:extLst>
            </p:cNvPr>
            <p:cNvPicPr>
              <a:picLocks noChangeAspect="1"/>
            </p:cNvPicPr>
            <p:nvPr/>
          </p:nvPicPr>
          <p:blipFill>
            <a:blip r:embed="rId4"/>
            <a:stretch>
              <a:fillRect/>
            </a:stretch>
          </p:blipFill>
          <p:spPr>
            <a:xfrm>
              <a:off x="437276" y="708352"/>
              <a:ext cx="3792775" cy="4404278"/>
            </a:xfrm>
            <a:prstGeom prst="rect">
              <a:avLst/>
            </a:prstGeom>
          </p:spPr>
        </p:pic>
        <p:sp>
          <p:nvSpPr>
            <p:cNvPr id="24" name="角丸四角形 8">
              <a:extLst>
                <a:ext uri="{FF2B5EF4-FFF2-40B4-BE49-F238E27FC236}">
                  <a16:creationId xmlns:a16="http://schemas.microsoft.com/office/drawing/2014/main" id="{AC4F3C50-AD89-4DE1-81D2-D20851A56303}"/>
                </a:ext>
              </a:extLst>
            </p:cNvPr>
            <p:cNvSpPr/>
            <p:nvPr/>
          </p:nvSpPr>
          <p:spPr>
            <a:xfrm>
              <a:off x="458331" y="936139"/>
              <a:ext cx="30366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角丸四角形 8">
              <a:extLst>
                <a:ext uri="{FF2B5EF4-FFF2-40B4-BE49-F238E27FC236}">
                  <a16:creationId xmlns:a16="http://schemas.microsoft.com/office/drawing/2014/main" id="{B0B34603-8CF7-4F37-93D4-5648C64F2CA7}"/>
                </a:ext>
              </a:extLst>
            </p:cNvPr>
            <p:cNvSpPr/>
            <p:nvPr/>
          </p:nvSpPr>
          <p:spPr>
            <a:xfrm>
              <a:off x="437276" y="2835450"/>
              <a:ext cx="1629649" cy="16140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テキスト ボックス 1"/>
          <p:cNvSpPr txBox="1"/>
          <p:nvPr/>
        </p:nvSpPr>
        <p:spPr>
          <a:xfrm>
            <a:off x="0" y="92780"/>
            <a:ext cx="12192000" cy="369332"/>
          </a:xfrm>
          <a:prstGeom prst="rect">
            <a:avLst/>
          </a:prstGeom>
          <a:noFill/>
        </p:spPr>
        <p:txBody>
          <a:bodyPr wrap="square" rtlCol="0">
            <a:spAutoFit/>
          </a:bodyPr>
          <a:lstStyle/>
          <a:p>
            <a:pPr algn="ctr"/>
            <a:r>
              <a:rPr lang="en-US" altLang="ja-JP" b="1" dirty="0"/>
              <a:t>Step1</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のボードマネージャーのダウンロード先を設定します</a:t>
            </a:r>
            <a:endParaRPr lang="en-US" dirty="0"/>
          </a:p>
        </p:txBody>
      </p:sp>
    </p:spTree>
    <p:extLst>
      <p:ext uri="{BB962C8B-B14F-4D97-AF65-F5344CB8AC3E}">
        <p14:creationId xmlns:p14="http://schemas.microsoft.com/office/powerpoint/2010/main" val="2279009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1261461" y="665153"/>
            <a:ext cx="3441167" cy="2510016"/>
            <a:chOff x="264695" y="577515"/>
            <a:chExt cx="4981073" cy="3753854"/>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695" y="577515"/>
              <a:ext cx="4981073" cy="3753854"/>
            </a:xfrm>
            <a:prstGeom prst="rect">
              <a:avLst/>
            </a:prstGeom>
          </p:spPr>
        </p:pic>
        <p:sp>
          <p:nvSpPr>
            <p:cNvPr id="5" name="角丸四角形 4"/>
            <p:cNvSpPr/>
            <p:nvPr/>
          </p:nvSpPr>
          <p:spPr>
            <a:xfrm>
              <a:off x="1143000" y="830179"/>
              <a:ext cx="300789" cy="1564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227222" y="2346158"/>
              <a:ext cx="2081462" cy="16844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308684" y="1582153"/>
              <a:ext cx="1937084" cy="17445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888274" y="3846921"/>
            <a:ext cx="4206240" cy="2448940"/>
            <a:chOff x="5811253" y="577515"/>
            <a:chExt cx="6003758" cy="3380874"/>
          </a:xfrm>
        </p:grpSpPr>
        <p:pic>
          <p:nvPicPr>
            <p:cNvPr id="8" name="図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11253" y="577515"/>
              <a:ext cx="6003758" cy="3380874"/>
            </a:xfrm>
            <a:prstGeom prst="rect">
              <a:avLst/>
            </a:prstGeom>
          </p:spPr>
        </p:pic>
        <p:sp>
          <p:nvSpPr>
            <p:cNvPr id="9" name="角丸四角形 8"/>
            <p:cNvSpPr/>
            <p:nvPr/>
          </p:nvSpPr>
          <p:spPr>
            <a:xfrm>
              <a:off x="6144127" y="167238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7014411" y="864768"/>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右矢印 12"/>
          <p:cNvSpPr/>
          <p:nvPr/>
        </p:nvSpPr>
        <p:spPr>
          <a:xfrm rot="19318315">
            <a:off x="5792487" y="3127735"/>
            <a:ext cx="575602" cy="567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右矢印 15"/>
          <p:cNvSpPr/>
          <p:nvPr/>
        </p:nvSpPr>
        <p:spPr>
          <a:xfrm rot="5400000">
            <a:off x="8385308" y="3202872"/>
            <a:ext cx="41425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右矢印 20"/>
          <p:cNvSpPr/>
          <p:nvPr/>
        </p:nvSpPr>
        <p:spPr>
          <a:xfrm rot="5400000">
            <a:off x="2821903" y="3259557"/>
            <a:ext cx="338980"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グループ化 26"/>
          <p:cNvGrpSpPr/>
          <p:nvPr/>
        </p:nvGrpSpPr>
        <p:grpSpPr>
          <a:xfrm>
            <a:off x="6438138" y="3830687"/>
            <a:ext cx="4343804" cy="2459679"/>
            <a:chOff x="6438138" y="3830687"/>
            <a:chExt cx="4343804" cy="2459679"/>
          </a:xfrm>
        </p:grpSpPr>
        <p:pic>
          <p:nvPicPr>
            <p:cNvPr id="19" name="図 18"/>
            <p:cNvPicPr>
              <a:picLocks noChangeAspect="1"/>
            </p:cNvPicPr>
            <p:nvPr/>
          </p:nvPicPr>
          <p:blipFill>
            <a:blip r:embed="rId4"/>
            <a:stretch>
              <a:fillRect/>
            </a:stretch>
          </p:blipFill>
          <p:spPr>
            <a:xfrm>
              <a:off x="6438138" y="3830687"/>
              <a:ext cx="4343804" cy="2459679"/>
            </a:xfrm>
            <a:prstGeom prst="rect">
              <a:avLst/>
            </a:prstGeom>
          </p:spPr>
        </p:pic>
        <p:sp>
          <p:nvSpPr>
            <p:cNvPr id="22" name="角丸四角形 21"/>
            <p:cNvSpPr/>
            <p:nvPr/>
          </p:nvSpPr>
          <p:spPr>
            <a:xfrm>
              <a:off x="10339554" y="6043458"/>
              <a:ext cx="339246" cy="18273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線コネクタ 24"/>
            <p:cNvCxnSpPr/>
            <p:nvPr/>
          </p:nvCxnSpPr>
          <p:spPr>
            <a:xfrm>
              <a:off x="8078624" y="4952163"/>
              <a:ext cx="3829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0" y="162907"/>
            <a:ext cx="12192000" cy="369332"/>
          </a:xfrm>
          <a:prstGeom prst="rect">
            <a:avLst/>
          </a:prstGeom>
          <a:noFill/>
        </p:spPr>
        <p:txBody>
          <a:bodyPr wrap="square" rtlCol="0">
            <a:spAutoFit/>
          </a:bodyPr>
          <a:lstStyle/>
          <a:p>
            <a:pPr algn="ctr"/>
            <a:r>
              <a:rPr lang="en-US" altLang="ja-JP" b="1" dirty="0"/>
              <a:t>Step2</a:t>
            </a:r>
            <a:r>
              <a:rPr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a:t>
            </a:r>
            <a:endParaRPr lang="en-US" dirty="0"/>
          </a:p>
        </p:txBody>
      </p:sp>
      <p:grpSp>
        <p:nvGrpSpPr>
          <p:cNvPr id="12" name="グループ化 11"/>
          <p:cNvGrpSpPr/>
          <p:nvPr/>
        </p:nvGrpSpPr>
        <p:grpSpPr>
          <a:xfrm>
            <a:off x="6438138" y="654904"/>
            <a:ext cx="4308599" cy="2455021"/>
            <a:chOff x="6333275" y="603330"/>
            <a:chExt cx="5171359" cy="2919002"/>
          </a:xfrm>
        </p:grpSpPr>
        <p:pic>
          <p:nvPicPr>
            <p:cNvPr id="2" name="図 1"/>
            <p:cNvPicPr>
              <a:picLocks noChangeAspect="1"/>
            </p:cNvPicPr>
            <p:nvPr/>
          </p:nvPicPr>
          <p:blipFill>
            <a:blip r:embed="rId5"/>
            <a:stretch>
              <a:fillRect/>
            </a:stretch>
          </p:blipFill>
          <p:spPr>
            <a:xfrm>
              <a:off x="6333275" y="603330"/>
              <a:ext cx="5171359" cy="2919002"/>
            </a:xfrm>
            <a:prstGeom prst="rect">
              <a:avLst/>
            </a:prstGeom>
          </p:spPr>
        </p:pic>
        <p:sp>
          <p:nvSpPr>
            <p:cNvPr id="18" name="角丸四角形 17"/>
            <p:cNvSpPr/>
            <p:nvPr/>
          </p:nvSpPr>
          <p:spPr>
            <a:xfrm>
              <a:off x="10484403" y="2651111"/>
              <a:ext cx="653860" cy="205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正方形/長方形 2">
            <a:extLst>
              <a:ext uri="{FF2B5EF4-FFF2-40B4-BE49-F238E27FC236}">
                <a16:creationId xmlns:a16="http://schemas.microsoft.com/office/drawing/2014/main" id="{2BBFF529-B8BF-4D82-9F1F-690CEBCF4070}"/>
              </a:ext>
            </a:extLst>
          </p:cNvPr>
          <p:cNvSpPr/>
          <p:nvPr/>
        </p:nvSpPr>
        <p:spPr>
          <a:xfrm>
            <a:off x="0" y="523283"/>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3" name="グループ化 22">
            <a:extLst>
              <a:ext uri="{FF2B5EF4-FFF2-40B4-BE49-F238E27FC236}">
                <a16:creationId xmlns:a16="http://schemas.microsoft.com/office/drawing/2014/main" id="{E81C126E-A029-4668-AF5C-87656114D541}"/>
              </a:ext>
            </a:extLst>
          </p:cNvPr>
          <p:cNvGrpSpPr/>
          <p:nvPr/>
        </p:nvGrpSpPr>
        <p:grpSpPr>
          <a:xfrm>
            <a:off x="1883355" y="1325621"/>
            <a:ext cx="6868762" cy="5010132"/>
            <a:chOff x="264695" y="577515"/>
            <a:chExt cx="4981073" cy="3753854"/>
          </a:xfrm>
        </p:grpSpPr>
        <p:pic>
          <p:nvPicPr>
            <p:cNvPr id="26" name="図 25">
              <a:extLst>
                <a:ext uri="{FF2B5EF4-FFF2-40B4-BE49-F238E27FC236}">
                  <a16:creationId xmlns:a16="http://schemas.microsoft.com/office/drawing/2014/main" id="{2B600AE4-E93F-4C89-8641-C3BA5BD4247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4695" y="577515"/>
              <a:ext cx="4981073" cy="3753854"/>
            </a:xfrm>
            <a:prstGeom prst="rect">
              <a:avLst/>
            </a:prstGeom>
          </p:spPr>
        </p:pic>
        <p:sp>
          <p:nvSpPr>
            <p:cNvPr id="28" name="角丸四角形 4">
              <a:extLst>
                <a:ext uri="{FF2B5EF4-FFF2-40B4-BE49-F238E27FC236}">
                  <a16:creationId xmlns:a16="http://schemas.microsoft.com/office/drawing/2014/main" id="{B44661EB-C49A-41C0-9A28-9ED48F1DCC82}"/>
                </a:ext>
              </a:extLst>
            </p:cNvPr>
            <p:cNvSpPr/>
            <p:nvPr/>
          </p:nvSpPr>
          <p:spPr>
            <a:xfrm>
              <a:off x="1143000" y="830179"/>
              <a:ext cx="300789" cy="156410"/>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角丸四角形 5">
              <a:extLst>
                <a:ext uri="{FF2B5EF4-FFF2-40B4-BE49-F238E27FC236}">
                  <a16:creationId xmlns:a16="http://schemas.microsoft.com/office/drawing/2014/main" id="{E532F5A3-1D82-46B0-82E3-78461B91F063}"/>
                </a:ext>
              </a:extLst>
            </p:cNvPr>
            <p:cNvSpPr/>
            <p:nvPr/>
          </p:nvSpPr>
          <p:spPr>
            <a:xfrm>
              <a:off x="1227222" y="2346158"/>
              <a:ext cx="2081462" cy="168442"/>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角丸四角形 6">
              <a:extLst>
                <a:ext uri="{FF2B5EF4-FFF2-40B4-BE49-F238E27FC236}">
                  <a16:creationId xmlns:a16="http://schemas.microsoft.com/office/drawing/2014/main" id="{E38644E1-B540-4EA8-93BC-E5884EFC14F5}"/>
                </a:ext>
              </a:extLst>
            </p:cNvPr>
            <p:cNvSpPr/>
            <p:nvPr/>
          </p:nvSpPr>
          <p:spPr>
            <a:xfrm>
              <a:off x="3308684" y="1582153"/>
              <a:ext cx="1937084" cy="17445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8859369" y="3335249"/>
            <a:ext cx="2490652" cy="369332"/>
          </a:xfrm>
          <a:prstGeom prst="rect">
            <a:avLst/>
          </a:prstGeom>
          <a:noFill/>
        </p:spPr>
        <p:txBody>
          <a:bodyPr wrap="square" rtlCol="0">
            <a:spAutoFit/>
          </a:bodyPr>
          <a:lstStyle/>
          <a:p>
            <a:r>
              <a:rPr lang="en-US" altLang="ja-JP" dirty="0"/>
              <a:t>5</a:t>
            </a:r>
            <a:r>
              <a:rPr kumimoji="1" lang="ja-JP" altLang="en-US" dirty="0"/>
              <a:t>分以上かかります</a:t>
            </a:r>
          </a:p>
        </p:txBody>
      </p:sp>
      <p:grpSp>
        <p:nvGrpSpPr>
          <p:cNvPr id="31" name="グループ化 30">
            <a:extLst>
              <a:ext uri="{FF2B5EF4-FFF2-40B4-BE49-F238E27FC236}">
                <a16:creationId xmlns:a16="http://schemas.microsoft.com/office/drawing/2014/main" id="{32E28AAD-47E3-4084-89AC-0D5004429E25}"/>
              </a:ext>
            </a:extLst>
          </p:cNvPr>
          <p:cNvGrpSpPr/>
          <p:nvPr/>
        </p:nvGrpSpPr>
        <p:grpSpPr>
          <a:xfrm>
            <a:off x="1927932" y="1254373"/>
            <a:ext cx="8850027" cy="5152627"/>
            <a:chOff x="6371690" y="4006279"/>
            <a:chExt cx="6003758" cy="3380874"/>
          </a:xfrm>
        </p:grpSpPr>
        <p:pic>
          <p:nvPicPr>
            <p:cNvPr id="32" name="図 31">
              <a:extLst>
                <a:ext uri="{FF2B5EF4-FFF2-40B4-BE49-F238E27FC236}">
                  <a16:creationId xmlns:a16="http://schemas.microsoft.com/office/drawing/2014/main" id="{E16B0F21-BAF9-4162-A592-B2254A99CA1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71690" y="4006279"/>
              <a:ext cx="6003758" cy="3380874"/>
            </a:xfrm>
            <a:prstGeom prst="rect">
              <a:avLst/>
            </a:prstGeom>
          </p:spPr>
        </p:pic>
        <p:sp>
          <p:nvSpPr>
            <p:cNvPr id="33" name="角丸四角形 8">
              <a:extLst>
                <a:ext uri="{FF2B5EF4-FFF2-40B4-BE49-F238E27FC236}">
                  <a16:creationId xmlns:a16="http://schemas.microsoft.com/office/drawing/2014/main" id="{15ACCFF4-0779-495D-9130-60501D8629DD}"/>
                </a:ext>
              </a:extLst>
            </p:cNvPr>
            <p:cNvSpPr/>
            <p:nvPr/>
          </p:nvSpPr>
          <p:spPr>
            <a:xfrm>
              <a:off x="6664394" y="5117433"/>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角丸四角形 10">
              <a:extLst>
                <a:ext uri="{FF2B5EF4-FFF2-40B4-BE49-F238E27FC236}">
                  <a16:creationId xmlns:a16="http://schemas.microsoft.com/office/drawing/2014/main" id="{407FA594-8D6E-44F6-A988-F711B773DEED}"/>
                </a:ext>
              </a:extLst>
            </p:cNvPr>
            <p:cNvSpPr/>
            <p:nvPr/>
          </p:nvSpPr>
          <p:spPr>
            <a:xfrm>
              <a:off x="7534677" y="4309813"/>
              <a:ext cx="870284" cy="17145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C2F4CBFB-7793-4156-9A0D-D3E66AC5BBA7}"/>
              </a:ext>
            </a:extLst>
          </p:cNvPr>
          <p:cNvGrpSpPr/>
          <p:nvPr/>
        </p:nvGrpSpPr>
        <p:grpSpPr>
          <a:xfrm>
            <a:off x="1885943" y="1211141"/>
            <a:ext cx="8792857" cy="5010132"/>
            <a:chOff x="6333275" y="603330"/>
            <a:chExt cx="5171359" cy="2919002"/>
          </a:xfrm>
        </p:grpSpPr>
        <p:pic>
          <p:nvPicPr>
            <p:cNvPr id="36" name="図 35">
              <a:extLst>
                <a:ext uri="{FF2B5EF4-FFF2-40B4-BE49-F238E27FC236}">
                  <a16:creationId xmlns:a16="http://schemas.microsoft.com/office/drawing/2014/main" id="{5D251FD0-35D2-4C4D-9C15-649C4704B385}"/>
                </a:ext>
              </a:extLst>
            </p:cNvPr>
            <p:cNvPicPr>
              <a:picLocks noChangeAspect="1"/>
            </p:cNvPicPr>
            <p:nvPr/>
          </p:nvPicPr>
          <p:blipFill>
            <a:blip r:embed="rId5"/>
            <a:stretch>
              <a:fillRect/>
            </a:stretch>
          </p:blipFill>
          <p:spPr>
            <a:xfrm>
              <a:off x="6333275" y="603330"/>
              <a:ext cx="5171359" cy="2919002"/>
            </a:xfrm>
            <a:prstGeom prst="rect">
              <a:avLst/>
            </a:prstGeom>
          </p:spPr>
        </p:pic>
        <p:sp>
          <p:nvSpPr>
            <p:cNvPr id="37" name="角丸四角形 17">
              <a:extLst>
                <a:ext uri="{FF2B5EF4-FFF2-40B4-BE49-F238E27FC236}">
                  <a16:creationId xmlns:a16="http://schemas.microsoft.com/office/drawing/2014/main" id="{035DA105-E54E-4427-9E14-FA015A818480}"/>
                </a:ext>
              </a:extLst>
            </p:cNvPr>
            <p:cNvSpPr/>
            <p:nvPr/>
          </p:nvSpPr>
          <p:spPr>
            <a:xfrm>
              <a:off x="10484403" y="2651111"/>
              <a:ext cx="653860" cy="20529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グループ化 37">
            <a:extLst>
              <a:ext uri="{FF2B5EF4-FFF2-40B4-BE49-F238E27FC236}">
                <a16:creationId xmlns:a16="http://schemas.microsoft.com/office/drawing/2014/main" id="{2968DE43-56FC-4F66-BF76-7E3972CC8411}"/>
              </a:ext>
            </a:extLst>
          </p:cNvPr>
          <p:cNvGrpSpPr/>
          <p:nvPr/>
        </p:nvGrpSpPr>
        <p:grpSpPr>
          <a:xfrm>
            <a:off x="1907371" y="1249755"/>
            <a:ext cx="8847915" cy="5010132"/>
            <a:chOff x="6438138" y="3830687"/>
            <a:chExt cx="4343804" cy="2459679"/>
          </a:xfrm>
        </p:grpSpPr>
        <p:pic>
          <p:nvPicPr>
            <p:cNvPr id="39" name="図 38">
              <a:extLst>
                <a:ext uri="{FF2B5EF4-FFF2-40B4-BE49-F238E27FC236}">
                  <a16:creationId xmlns:a16="http://schemas.microsoft.com/office/drawing/2014/main" id="{62612E60-0288-471B-BF20-8BE75B777130}"/>
                </a:ext>
              </a:extLst>
            </p:cNvPr>
            <p:cNvPicPr>
              <a:picLocks noChangeAspect="1"/>
            </p:cNvPicPr>
            <p:nvPr/>
          </p:nvPicPr>
          <p:blipFill>
            <a:blip r:embed="rId4"/>
            <a:stretch>
              <a:fillRect/>
            </a:stretch>
          </p:blipFill>
          <p:spPr>
            <a:xfrm>
              <a:off x="6438138" y="3830687"/>
              <a:ext cx="4343804" cy="2459679"/>
            </a:xfrm>
            <a:prstGeom prst="rect">
              <a:avLst/>
            </a:prstGeom>
          </p:spPr>
        </p:pic>
        <p:sp>
          <p:nvSpPr>
            <p:cNvPr id="40" name="角丸四角形 21">
              <a:extLst>
                <a:ext uri="{FF2B5EF4-FFF2-40B4-BE49-F238E27FC236}">
                  <a16:creationId xmlns:a16="http://schemas.microsoft.com/office/drawing/2014/main" id="{84E6ABF1-3C87-470F-A5A7-BA75D6328AE1}"/>
                </a:ext>
              </a:extLst>
            </p:cNvPr>
            <p:cNvSpPr/>
            <p:nvPr/>
          </p:nvSpPr>
          <p:spPr>
            <a:xfrm>
              <a:off x="10339554" y="6043458"/>
              <a:ext cx="339246" cy="182735"/>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直線コネクタ 40">
              <a:extLst>
                <a:ext uri="{FF2B5EF4-FFF2-40B4-BE49-F238E27FC236}">
                  <a16:creationId xmlns:a16="http://schemas.microsoft.com/office/drawing/2014/main" id="{31963E4F-0AAE-4512-A792-1E2673DE307A}"/>
                </a:ext>
              </a:extLst>
            </p:cNvPr>
            <p:cNvCxnSpPr/>
            <p:nvPr/>
          </p:nvCxnSpPr>
          <p:spPr>
            <a:xfrm>
              <a:off x="8078624" y="4952163"/>
              <a:ext cx="3829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919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1"/>
                                        </p:tgtEl>
                                      </p:cBhvr>
                                    </p:animEffect>
                                    <p:set>
                                      <p:cBhvr>
                                        <p:cTn id="23" dur="1" fill="hold">
                                          <p:stCondLst>
                                            <p:cond delay="499"/>
                                          </p:stCondLst>
                                        </p:cTn>
                                        <p:tgtEl>
                                          <p:spTgt spid="3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8"/>
                                        </p:tgtEl>
                                      </p:cBhvr>
                                    </p:animEffect>
                                    <p:set>
                                      <p:cBhvr>
                                        <p:cTn id="4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618564" y="712527"/>
            <a:ext cx="4888357" cy="6145473"/>
            <a:chOff x="409073" y="228599"/>
            <a:chExt cx="5017168" cy="6388769"/>
          </a:xfrm>
        </p:grpSpPr>
        <p:pic>
          <p:nvPicPr>
            <p:cNvPr id="9" name="図 8"/>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9073" y="228599"/>
              <a:ext cx="5017168" cy="6388769"/>
            </a:xfrm>
            <a:prstGeom prst="rect">
              <a:avLst/>
            </a:prstGeom>
          </p:spPr>
        </p:pic>
        <p:grpSp>
          <p:nvGrpSpPr>
            <p:cNvPr id="8" name="グループ化 7"/>
            <p:cNvGrpSpPr/>
            <p:nvPr/>
          </p:nvGrpSpPr>
          <p:grpSpPr>
            <a:xfrm>
              <a:off x="1299411" y="445168"/>
              <a:ext cx="4126830" cy="6027821"/>
              <a:chOff x="1299411" y="445168"/>
              <a:chExt cx="4126830" cy="6027821"/>
            </a:xfrm>
          </p:grpSpPr>
          <p:sp>
            <p:nvSpPr>
              <p:cNvPr id="5" name="角丸四角形 4"/>
              <p:cNvSpPr/>
              <p:nvPr/>
            </p:nvSpPr>
            <p:spPr>
              <a:xfrm>
                <a:off x="1299411" y="445168"/>
                <a:ext cx="324853"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1383631" y="1973178"/>
                <a:ext cx="2069431" cy="1564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角丸四角形 6"/>
              <p:cNvSpPr/>
              <p:nvPr/>
            </p:nvSpPr>
            <p:spPr>
              <a:xfrm>
                <a:off x="3453062" y="6292515"/>
                <a:ext cx="1973179"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グループ化 14"/>
          <p:cNvGrpSpPr/>
          <p:nvPr/>
        </p:nvGrpSpPr>
        <p:grpSpPr>
          <a:xfrm>
            <a:off x="6481479" y="712527"/>
            <a:ext cx="5245768" cy="4535906"/>
            <a:chOff x="6100010" y="228599"/>
            <a:chExt cx="5245768" cy="4535906"/>
          </a:xfrm>
        </p:grpSpPr>
        <p:pic>
          <p:nvPicPr>
            <p:cNvPr id="11" name="図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00010" y="228599"/>
              <a:ext cx="5245768" cy="4535906"/>
            </a:xfrm>
            <a:prstGeom prst="rect">
              <a:avLst/>
            </a:prstGeom>
          </p:spPr>
        </p:pic>
        <p:sp>
          <p:nvSpPr>
            <p:cNvPr id="12" name="角丸四角形 11"/>
            <p:cNvSpPr/>
            <p:nvPr/>
          </p:nvSpPr>
          <p:spPr>
            <a:xfrm>
              <a:off x="7010399" y="451183"/>
              <a:ext cx="292769" cy="17445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12"/>
            <p:cNvSpPr/>
            <p:nvPr/>
          </p:nvSpPr>
          <p:spPr>
            <a:xfrm>
              <a:off x="7010399" y="2129589"/>
              <a:ext cx="2675022"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角丸四角形 13"/>
            <p:cNvSpPr/>
            <p:nvPr/>
          </p:nvSpPr>
          <p:spPr>
            <a:xfrm>
              <a:off x="9685420" y="2815389"/>
              <a:ext cx="1660357"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右矢印 15"/>
          <p:cNvSpPr/>
          <p:nvPr/>
        </p:nvSpPr>
        <p:spPr>
          <a:xfrm>
            <a:off x="5672414" y="2671669"/>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テキスト ボックス 1">
            <a:extLst>
              <a:ext uri="{FF2B5EF4-FFF2-40B4-BE49-F238E27FC236}">
                <a16:creationId xmlns:a16="http://schemas.microsoft.com/office/drawing/2014/main" id="{75883E15-6619-437F-89C5-7259C2C6E8A3}"/>
              </a:ext>
            </a:extLst>
          </p:cNvPr>
          <p:cNvSpPr txBox="1"/>
          <p:nvPr/>
        </p:nvSpPr>
        <p:spPr>
          <a:xfrm>
            <a:off x="0" y="203807"/>
            <a:ext cx="12192000" cy="369332"/>
          </a:xfrm>
          <a:prstGeom prst="rect">
            <a:avLst/>
          </a:prstGeom>
          <a:noFill/>
        </p:spPr>
        <p:txBody>
          <a:bodyPr wrap="square" rtlCol="0">
            <a:spAutoFit/>
          </a:bodyPr>
          <a:lstStyle/>
          <a:p>
            <a:pPr algn="ctr"/>
            <a:r>
              <a:rPr kumimoji="1" lang="en-US" altLang="ja-JP" b="1" dirty="0"/>
              <a:t>Step3</a:t>
            </a:r>
            <a:r>
              <a:rPr kumimoji="1" lang="ja-JP" altLang="en-US" b="1" dirty="0"/>
              <a:t> </a:t>
            </a:r>
            <a:r>
              <a:rPr kumimoji="1" lang="en-US" altLang="ja-JP" b="1" dirty="0">
                <a:solidFill>
                  <a:srgbClr val="0070C0"/>
                </a:solidFill>
              </a:rPr>
              <a:t>Arduino</a:t>
            </a:r>
            <a:r>
              <a:rPr kumimoji="1" lang="ja-JP" altLang="en-US" b="1" dirty="0">
                <a:solidFill>
                  <a:srgbClr val="0070C0"/>
                </a:solidFill>
              </a:rPr>
              <a:t> </a:t>
            </a:r>
            <a:r>
              <a:rPr kumimoji="1" lang="en-US" altLang="ja-JP" b="1" dirty="0">
                <a:solidFill>
                  <a:srgbClr val="0070C0"/>
                </a:solidFill>
              </a:rPr>
              <a:t>IDE</a:t>
            </a:r>
            <a:r>
              <a:rPr kumimoji="1" lang="ja-JP" altLang="en-US" dirty="0"/>
              <a:t>で使うセンサボードを</a:t>
            </a:r>
            <a:r>
              <a:rPr lang="en-US" altLang="ja-JP" b="1" dirty="0">
                <a:solidFill>
                  <a:srgbClr val="00B050"/>
                </a:solidFill>
              </a:rPr>
              <a:t>STM32</a:t>
            </a:r>
            <a:r>
              <a:rPr lang="ja-JP" altLang="en-US" dirty="0"/>
              <a:t>に</a:t>
            </a:r>
            <a:r>
              <a:rPr kumimoji="1" lang="ja-JP" altLang="en-US" dirty="0"/>
              <a:t>設定します</a:t>
            </a:r>
          </a:p>
        </p:txBody>
      </p:sp>
      <p:sp>
        <p:nvSpPr>
          <p:cNvPr id="23" name="正方形/長方形 22">
            <a:extLst>
              <a:ext uri="{FF2B5EF4-FFF2-40B4-BE49-F238E27FC236}">
                <a16:creationId xmlns:a16="http://schemas.microsoft.com/office/drawing/2014/main" id="{C0E60181-126D-4843-BE3B-845B7AC75377}"/>
              </a:ext>
            </a:extLst>
          </p:cNvPr>
          <p:cNvSpPr/>
          <p:nvPr/>
        </p:nvSpPr>
        <p:spPr>
          <a:xfrm>
            <a:off x="6001" y="573139"/>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A342EF51-2537-412A-9CC0-6D780090AE29}"/>
              </a:ext>
            </a:extLst>
          </p:cNvPr>
          <p:cNvGrpSpPr/>
          <p:nvPr/>
        </p:nvGrpSpPr>
        <p:grpSpPr>
          <a:xfrm>
            <a:off x="1001036" y="920849"/>
            <a:ext cx="10629900" cy="13363542"/>
            <a:chOff x="409073" y="228599"/>
            <a:chExt cx="5017168" cy="6388769"/>
          </a:xfrm>
        </p:grpSpPr>
        <p:pic>
          <p:nvPicPr>
            <p:cNvPr id="18" name="図 17">
              <a:extLst>
                <a:ext uri="{FF2B5EF4-FFF2-40B4-BE49-F238E27FC236}">
                  <a16:creationId xmlns:a16="http://schemas.microsoft.com/office/drawing/2014/main" id="{EF8CACDB-6772-4212-8597-F6E973AD8DE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09073" y="228599"/>
              <a:ext cx="5017168" cy="6388769"/>
            </a:xfrm>
            <a:prstGeom prst="rect">
              <a:avLst/>
            </a:prstGeom>
          </p:spPr>
        </p:pic>
        <p:grpSp>
          <p:nvGrpSpPr>
            <p:cNvPr id="19" name="グループ化 18">
              <a:extLst>
                <a:ext uri="{FF2B5EF4-FFF2-40B4-BE49-F238E27FC236}">
                  <a16:creationId xmlns:a16="http://schemas.microsoft.com/office/drawing/2014/main" id="{AB1B9B77-82F0-44D5-A6C3-04F7575D3AF2}"/>
                </a:ext>
              </a:extLst>
            </p:cNvPr>
            <p:cNvGrpSpPr/>
            <p:nvPr/>
          </p:nvGrpSpPr>
          <p:grpSpPr>
            <a:xfrm>
              <a:off x="1299411" y="445168"/>
              <a:ext cx="4126830" cy="6027821"/>
              <a:chOff x="1299411" y="445168"/>
              <a:chExt cx="4126830" cy="6027821"/>
            </a:xfrm>
          </p:grpSpPr>
          <p:sp>
            <p:nvSpPr>
              <p:cNvPr id="20" name="角丸四角形 4">
                <a:extLst>
                  <a:ext uri="{FF2B5EF4-FFF2-40B4-BE49-F238E27FC236}">
                    <a16:creationId xmlns:a16="http://schemas.microsoft.com/office/drawing/2014/main" id="{1801E615-CFE3-4E06-984B-5874DAC54F70}"/>
                  </a:ext>
                </a:extLst>
              </p:cNvPr>
              <p:cNvSpPr/>
              <p:nvPr/>
            </p:nvSpPr>
            <p:spPr>
              <a:xfrm>
                <a:off x="1299411" y="445168"/>
                <a:ext cx="324853"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5">
                <a:extLst>
                  <a:ext uri="{FF2B5EF4-FFF2-40B4-BE49-F238E27FC236}">
                    <a16:creationId xmlns:a16="http://schemas.microsoft.com/office/drawing/2014/main" id="{C083BD88-C0F2-453C-8131-C2C8D2BCD228}"/>
                  </a:ext>
                </a:extLst>
              </p:cNvPr>
              <p:cNvSpPr/>
              <p:nvPr/>
            </p:nvSpPr>
            <p:spPr>
              <a:xfrm>
                <a:off x="1383631" y="1973178"/>
                <a:ext cx="2069431" cy="1564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6">
                <a:extLst>
                  <a:ext uri="{FF2B5EF4-FFF2-40B4-BE49-F238E27FC236}">
                    <a16:creationId xmlns:a16="http://schemas.microsoft.com/office/drawing/2014/main" id="{399F6F2A-1BBD-4DB5-A17F-0131F3E6CEAE}"/>
                  </a:ext>
                </a:extLst>
              </p:cNvPr>
              <p:cNvSpPr/>
              <p:nvPr/>
            </p:nvSpPr>
            <p:spPr>
              <a:xfrm>
                <a:off x="3453062" y="6292515"/>
                <a:ext cx="1973179" cy="18047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グループ化 23">
            <a:extLst>
              <a:ext uri="{FF2B5EF4-FFF2-40B4-BE49-F238E27FC236}">
                <a16:creationId xmlns:a16="http://schemas.microsoft.com/office/drawing/2014/main" id="{67D35BB7-E950-4B38-BB46-D9F08A4BC6BC}"/>
              </a:ext>
            </a:extLst>
          </p:cNvPr>
          <p:cNvGrpSpPr/>
          <p:nvPr/>
        </p:nvGrpSpPr>
        <p:grpSpPr>
          <a:xfrm>
            <a:off x="258364" y="674427"/>
            <a:ext cx="11756185" cy="10165328"/>
            <a:chOff x="6100010" y="228599"/>
            <a:chExt cx="5245768" cy="4535906"/>
          </a:xfrm>
        </p:grpSpPr>
        <p:pic>
          <p:nvPicPr>
            <p:cNvPr id="25" name="図 24">
              <a:extLst>
                <a:ext uri="{FF2B5EF4-FFF2-40B4-BE49-F238E27FC236}">
                  <a16:creationId xmlns:a16="http://schemas.microsoft.com/office/drawing/2014/main" id="{59BF5F9F-124F-497E-B58F-AF12CEDA535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00010" y="228599"/>
              <a:ext cx="5245768" cy="4535906"/>
            </a:xfrm>
            <a:prstGeom prst="rect">
              <a:avLst/>
            </a:prstGeom>
          </p:spPr>
        </p:pic>
        <p:sp>
          <p:nvSpPr>
            <p:cNvPr id="26" name="角丸四角形 11">
              <a:extLst>
                <a:ext uri="{FF2B5EF4-FFF2-40B4-BE49-F238E27FC236}">
                  <a16:creationId xmlns:a16="http://schemas.microsoft.com/office/drawing/2014/main" id="{D629B101-B8E4-4625-8AF4-7AEB51044B69}"/>
                </a:ext>
              </a:extLst>
            </p:cNvPr>
            <p:cNvSpPr/>
            <p:nvPr/>
          </p:nvSpPr>
          <p:spPr>
            <a:xfrm>
              <a:off x="7010399" y="451183"/>
              <a:ext cx="292769" cy="17445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角丸四角形 12">
              <a:extLst>
                <a:ext uri="{FF2B5EF4-FFF2-40B4-BE49-F238E27FC236}">
                  <a16:creationId xmlns:a16="http://schemas.microsoft.com/office/drawing/2014/main" id="{A2BC4B42-B300-4034-AAB3-3C8C6CFD461E}"/>
                </a:ext>
              </a:extLst>
            </p:cNvPr>
            <p:cNvSpPr/>
            <p:nvPr/>
          </p:nvSpPr>
          <p:spPr>
            <a:xfrm>
              <a:off x="7010399" y="2129589"/>
              <a:ext cx="2675022"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角丸四角形 13">
              <a:extLst>
                <a:ext uri="{FF2B5EF4-FFF2-40B4-BE49-F238E27FC236}">
                  <a16:creationId xmlns:a16="http://schemas.microsoft.com/office/drawing/2014/main" id="{003221D7-9F27-4F29-B890-3626A1A8D815}"/>
                </a:ext>
              </a:extLst>
            </p:cNvPr>
            <p:cNvSpPr/>
            <p:nvPr/>
          </p:nvSpPr>
          <p:spPr>
            <a:xfrm>
              <a:off x="9685420" y="2815389"/>
              <a:ext cx="1660357" cy="14437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85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04167E-6 -4.81481E-6 L 1.04167E-6 -1.12962 " pathEditMode="relative" rAng="0" ptsTypes="AA">
                                      <p:cBhvr>
                                        <p:cTn id="11" dur="2000" fill="hold"/>
                                        <p:tgtEl>
                                          <p:spTgt spid="17"/>
                                        </p:tgtEl>
                                        <p:attrNameLst>
                                          <p:attrName>ppt_x</p:attrName>
                                          <p:attrName>ppt_y</p:attrName>
                                        </p:attrNameLst>
                                      </p:cBhvr>
                                      <p:rCtr x="0" y="-56481"/>
                                    </p:animMotion>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p:cNvGrpSpPr/>
          <p:nvPr/>
        </p:nvGrpSpPr>
        <p:grpSpPr>
          <a:xfrm>
            <a:off x="309281" y="1715758"/>
            <a:ext cx="2878289" cy="4196573"/>
            <a:chOff x="645459" y="2420470"/>
            <a:chExt cx="2312894" cy="3267635"/>
          </a:xfrm>
        </p:grpSpPr>
        <p:pic>
          <p:nvPicPr>
            <p:cNvPr id="4" name="図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45459" y="2420470"/>
              <a:ext cx="2312894" cy="3267635"/>
            </a:xfrm>
            <a:prstGeom prst="rect">
              <a:avLst/>
            </a:prstGeom>
          </p:spPr>
        </p:pic>
        <p:sp>
          <p:nvSpPr>
            <p:cNvPr id="5" name="角丸四角形 4"/>
            <p:cNvSpPr/>
            <p:nvPr/>
          </p:nvSpPr>
          <p:spPr>
            <a:xfrm>
              <a:off x="645459" y="53788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角丸四角形 5"/>
            <p:cNvSpPr/>
            <p:nvPr/>
          </p:nvSpPr>
          <p:spPr>
            <a:xfrm>
              <a:off x="645459" y="46930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8"/>
          <p:cNvSpPr/>
          <p:nvPr/>
        </p:nvSpPr>
        <p:spPr>
          <a:xfrm>
            <a:off x="3376333"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グループ化 10"/>
          <p:cNvGrpSpPr/>
          <p:nvPr/>
        </p:nvGrpSpPr>
        <p:grpSpPr>
          <a:xfrm>
            <a:off x="3998381" y="3438072"/>
            <a:ext cx="3760928" cy="2474259"/>
            <a:chOff x="3832411" y="376516"/>
            <a:chExt cx="4861952" cy="3356388"/>
          </a:xfrm>
        </p:grpSpPr>
        <p:pic>
          <p:nvPicPr>
            <p:cNvPr id="8" name="図 7"/>
            <p:cNvPicPr>
              <a:picLocks noChangeAspect="1"/>
            </p:cNvPicPr>
            <p:nvPr/>
          </p:nvPicPr>
          <p:blipFill>
            <a:blip r:embed="rId3"/>
            <a:stretch>
              <a:fillRect/>
            </a:stretch>
          </p:blipFill>
          <p:spPr>
            <a:xfrm>
              <a:off x="3832411" y="376516"/>
              <a:ext cx="4861952" cy="3356388"/>
            </a:xfrm>
            <a:prstGeom prst="rect">
              <a:avLst/>
            </a:prstGeom>
          </p:spPr>
        </p:pic>
        <p:sp>
          <p:nvSpPr>
            <p:cNvPr id="10" name="角丸四角形 9"/>
            <p:cNvSpPr/>
            <p:nvPr/>
          </p:nvSpPr>
          <p:spPr>
            <a:xfrm>
              <a:off x="5264522" y="981635"/>
              <a:ext cx="800101"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右矢印 13"/>
          <p:cNvSpPr/>
          <p:nvPr/>
        </p:nvSpPr>
        <p:spPr>
          <a:xfrm>
            <a:off x="8047715" y="4265067"/>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テキスト ボックス 18">
            <a:extLst>
              <a:ext uri="{FF2B5EF4-FFF2-40B4-BE49-F238E27FC236}">
                <a16:creationId xmlns:a16="http://schemas.microsoft.com/office/drawing/2014/main" id="{75883E15-6619-437F-89C5-7259C2C6E8A3}"/>
              </a:ext>
            </a:extLst>
          </p:cNvPr>
          <p:cNvSpPr txBox="1"/>
          <p:nvPr/>
        </p:nvSpPr>
        <p:spPr>
          <a:xfrm>
            <a:off x="0" y="171678"/>
            <a:ext cx="12192000" cy="369332"/>
          </a:xfrm>
          <a:prstGeom prst="rect">
            <a:avLst/>
          </a:prstGeom>
          <a:noFill/>
        </p:spPr>
        <p:txBody>
          <a:bodyPr wrap="square" rtlCol="0">
            <a:spAutoFit/>
          </a:bodyPr>
          <a:lstStyle/>
          <a:p>
            <a:pPr algn="ctr"/>
            <a:r>
              <a:rPr kumimoji="1" lang="en-US" altLang="ja-JP" b="1" dirty="0"/>
              <a:t>Step4</a:t>
            </a:r>
            <a:r>
              <a:rPr kumimoji="1" lang="ja-JP" altLang="en-US" b="1" dirty="0"/>
              <a:t> </a:t>
            </a:r>
            <a:r>
              <a:rPr kumimoji="1" lang="ja-JP" altLang="en-US" b="1" dirty="0">
                <a:solidFill>
                  <a:srgbClr val="0070C0"/>
                </a:solidFill>
              </a:rPr>
              <a:t>開発</a:t>
            </a:r>
            <a:r>
              <a:rPr lang="en-US" altLang="ja-JP" b="1" dirty="0">
                <a:solidFill>
                  <a:srgbClr val="0070C0"/>
                </a:solidFill>
              </a:rPr>
              <a:t>PC</a:t>
            </a:r>
            <a:r>
              <a:rPr lang="ja-JP" altLang="en-US" dirty="0"/>
              <a:t>のどの</a:t>
            </a:r>
            <a:r>
              <a:rPr lang="en-US" altLang="ja-JP" dirty="0"/>
              <a:t>COM</a:t>
            </a:r>
            <a:r>
              <a:rPr lang="ja-JP" altLang="en-US" dirty="0"/>
              <a:t>ポートに</a:t>
            </a:r>
            <a:r>
              <a:rPr lang="en-US" altLang="ja-JP" b="1" dirty="0">
                <a:solidFill>
                  <a:srgbClr val="00B050"/>
                </a:solidFill>
              </a:rPr>
              <a:t>STM32</a:t>
            </a:r>
            <a:r>
              <a:rPr lang="ja-JP" altLang="en-US" dirty="0"/>
              <a:t>に繋がっているか確認します</a:t>
            </a:r>
            <a:endParaRPr lang="en-US" altLang="ja-JP" dirty="0"/>
          </a:p>
        </p:txBody>
      </p:sp>
      <p:grpSp>
        <p:nvGrpSpPr>
          <p:cNvPr id="21" name="グループ化 20"/>
          <p:cNvGrpSpPr/>
          <p:nvPr/>
        </p:nvGrpSpPr>
        <p:grpSpPr>
          <a:xfrm>
            <a:off x="3998381" y="854862"/>
            <a:ext cx="3751322" cy="2461683"/>
            <a:chOff x="409074" y="1007278"/>
            <a:chExt cx="5251032" cy="3300649"/>
          </a:xfrm>
        </p:grpSpPr>
        <p:pic>
          <p:nvPicPr>
            <p:cNvPr id="22" name="図 21"/>
            <p:cNvPicPr>
              <a:picLocks noChangeAspect="1"/>
            </p:cNvPicPr>
            <p:nvPr/>
          </p:nvPicPr>
          <p:blipFill>
            <a:blip r:embed="rId4"/>
            <a:stretch>
              <a:fillRect/>
            </a:stretch>
          </p:blipFill>
          <p:spPr>
            <a:xfrm>
              <a:off x="409074" y="1007278"/>
              <a:ext cx="5251032" cy="3300649"/>
            </a:xfrm>
            <a:prstGeom prst="rect">
              <a:avLst/>
            </a:prstGeom>
          </p:spPr>
        </p:pic>
        <p:sp>
          <p:nvSpPr>
            <p:cNvPr id="23" name="円/楕円 22"/>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円/楕円 23"/>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右矢印 24"/>
          <p:cNvSpPr/>
          <p:nvPr/>
        </p:nvSpPr>
        <p:spPr>
          <a:xfrm rot="10800000">
            <a:off x="3376333" y="1715758"/>
            <a:ext cx="484808" cy="820268"/>
          </a:xfrm>
          <a:prstGeom prst="rightArrow">
            <a:avLst>
              <a:gd name="adj1" fmla="val 50000"/>
              <a:gd name="adj2" fmla="val 61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2783490" y="6035246"/>
            <a:ext cx="7380686" cy="646331"/>
          </a:xfrm>
          <a:prstGeom prst="rect">
            <a:avLst/>
          </a:prstGeom>
          <a:solidFill>
            <a:schemeClr val="bg1"/>
          </a:solidFill>
        </p:spPr>
        <p:txBody>
          <a:bodyPr wrap="square" rtlCol="0">
            <a:spAutoFit/>
          </a:bodyPr>
          <a:lstStyle/>
          <a:p>
            <a:r>
              <a:rPr kumimoji="1" lang="en-US" altLang="ja-JP" b="1" dirty="0"/>
              <a:t>STMicroelectronics </a:t>
            </a:r>
            <a:r>
              <a:rPr kumimoji="1" lang="en-US" altLang="ja-JP" b="1" dirty="0" err="1"/>
              <a:t>STLink</a:t>
            </a:r>
            <a:r>
              <a:rPr kumimoji="1" lang="en-US" altLang="ja-JP" b="1" dirty="0"/>
              <a:t> Virtual COM Port</a:t>
            </a:r>
            <a:r>
              <a:rPr kumimoji="1" lang="ja-JP" altLang="en-US" dirty="0"/>
              <a:t> が見つからない場合は</a:t>
            </a:r>
            <a:endParaRPr kumimoji="1" lang="en-US" altLang="ja-JP" dirty="0"/>
          </a:p>
          <a:p>
            <a:r>
              <a:rPr lang="en-US" altLang="ja-JP" dirty="0"/>
              <a:t>USB</a:t>
            </a:r>
            <a:r>
              <a:rPr lang="ja-JP" altLang="en-US" dirty="0"/>
              <a:t>ケーブル又は</a:t>
            </a:r>
            <a:r>
              <a:rPr lang="en-US" altLang="ja-JP" b="1" dirty="0">
                <a:solidFill>
                  <a:srgbClr val="00B050"/>
                </a:solidFill>
              </a:rPr>
              <a:t>STM32</a:t>
            </a:r>
            <a:r>
              <a:rPr lang="ja-JP" altLang="en-US" dirty="0"/>
              <a:t>を取り替えてみましょう</a:t>
            </a:r>
            <a:endParaRPr kumimoji="1" lang="ja-JP" altLang="en-US" dirty="0"/>
          </a:p>
        </p:txBody>
      </p:sp>
      <p:sp>
        <p:nvSpPr>
          <p:cNvPr id="26" name="テキスト ボックス 25"/>
          <p:cNvSpPr txBox="1"/>
          <p:nvPr/>
        </p:nvSpPr>
        <p:spPr>
          <a:xfrm>
            <a:off x="3376332" y="2945824"/>
            <a:ext cx="5063483" cy="369332"/>
          </a:xfrm>
          <a:prstGeom prst="rect">
            <a:avLst/>
          </a:prstGeom>
          <a:solidFill>
            <a:schemeClr val="bg1"/>
          </a:solidFill>
        </p:spPr>
        <p:txBody>
          <a:bodyPr wrap="square" rtlCol="0">
            <a:spAutoFit/>
          </a:bodyPr>
          <a:lstStyle/>
          <a:p>
            <a:r>
              <a:rPr lang="ja-JP" altLang="en-US" b="1" dirty="0">
                <a:solidFill>
                  <a:srgbClr val="00B050"/>
                </a:solidFill>
              </a:rPr>
              <a:t>開発</a:t>
            </a:r>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を</a:t>
            </a:r>
            <a:r>
              <a:rPr lang="en-US" altLang="ja-JP" dirty="0"/>
              <a:t>USB</a:t>
            </a:r>
            <a:r>
              <a:rPr lang="ja-JP" altLang="en-US" dirty="0"/>
              <a:t>ケーブルでつなぎ繋ぎます。</a:t>
            </a:r>
            <a:endParaRPr lang="en-US" dirty="0"/>
          </a:p>
        </p:txBody>
      </p:sp>
      <p:grpSp>
        <p:nvGrpSpPr>
          <p:cNvPr id="20" name="グループ化 19"/>
          <p:cNvGrpSpPr/>
          <p:nvPr/>
        </p:nvGrpSpPr>
        <p:grpSpPr>
          <a:xfrm>
            <a:off x="8857502" y="854862"/>
            <a:ext cx="2841439" cy="5057469"/>
            <a:chOff x="8799856" y="874057"/>
            <a:chExt cx="3308582" cy="5983943"/>
          </a:xfrm>
        </p:grpSpPr>
        <p:pic>
          <p:nvPicPr>
            <p:cNvPr id="13" name="図 12"/>
            <p:cNvPicPr>
              <a:picLocks noChangeAspect="1"/>
            </p:cNvPicPr>
            <p:nvPr/>
          </p:nvPicPr>
          <p:blipFill>
            <a:blip r:embed="rId5"/>
            <a:stretch>
              <a:fillRect/>
            </a:stretch>
          </p:blipFill>
          <p:spPr>
            <a:xfrm>
              <a:off x="8799856" y="874057"/>
              <a:ext cx="3308582" cy="5983943"/>
            </a:xfrm>
            <a:prstGeom prst="rect">
              <a:avLst/>
            </a:prstGeom>
          </p:spPr>
        </p:pic>
        <p:sp>
          <p:nvSpPr>
            <p:cNvPr id="17" name="角丸四角形 16"/>
            <p:cNvSpPr/>
            <p:nvPr/>
          </p:nvSpPr>
          <p:spPr>
            <a:xfrm>
              <a:off x="11298552" y="5098672"/>
              <a:ext cx="386943" cy="1994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正方形/長方形 26">
            <a:extLst>
              <a:ext uri="{FF2B5EF4-FFF2-40B4-BE49-F238E27FC236}">
                <a16:creationId xmlns:a16="http://schemas.microsoft.com/office/drawing/2014/main" id="{3326646C-A56C-4717-A18D-BDC9E2D9E870}"/>
              </a:ext>
            </a:extLst>
          </p:cNvPr>
          <p:cNvSpPr/>
          <p:nvPr/>
        </p:nvSpPr>
        <p:spPr>
          <a:xfrm>
            <a:off x="0" y="532537"/>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E00DDE95-81B8-40E7-A32C-E89C97FA9E61}"/>
              </a:ext>
            </a:extLst>
          </p:cNvPr>
          <p:cNvGrpSpPr/>
          <p:nvPr/>
        </p:nvGrpSpPr>
        <p:grpSpPr>
          <a:xfrm>
            <a:off x="3388968" y="1754660"/>
            <a:ext cx="5637831" cy="3500068"/>
            <a:chOff x="645459" y="4296751"/>
            <a:chExt cx="2312894" cy="1391354"/>
          </a:xfrm>
        </p:grpSpPr>
        <p:pic>
          <p:nvPicPr>
            <p:cNvPr id="29" name="図 28">
              <a:extLst>
                <a:ext uri="{FF2B5EF4-FFF2-40B4-BE49-F238E27FC236}">
                  <a16:creationId xmlns:a16="http://schemas.microsoft.com/office/drawing/2014/main" id="{52394AEF-7367-445D-B4EB-EAC72D16ABC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57420"/>
            <a:stretch/>
          </p:blipFill>
          <p:spPr>
            <a:xfrm>
              <a:off x="645459" y="4296751"/>
              <a:ext cx="2312894" cy="1391354"/>
            </a:xfrm>
            <a:prstGeom prst="rect">
              <a:avLst/>
            </a:prstGeom>
          </p:spPr>
        </p:pic>
        <p:sp>
          <p:nvSpPr>
            <p:cNvPr id="30" name="角丸四角形 4">
              <a:extLst>
                <a:ext uri="{FF2B5EF4-FFF2-40B4-BE49-F238E27FC236}">
                  <a16:creationId xmlns:a16="http://schemas.microsoft.com/office/drawing/2014/main" id="{334EC334-E1FF-4781-8455-7EFCC976C6CA}"/>
                </a:ext>
              </a:extLst>
            </p:cNvPr>
            <p:cNvSpPr/>
            <p:nvPr/>
          </p:nvSpPr>
          <p:spPr>
            <a:xfrm>
              <a:off x="645459" y="53788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角丸四角形 5">
              <a:extLst>
                <a:ext uri="{FF2B5EF4-FFF2-40B4-BE49-F238E27FC236}">
                  <a16:creationId xmlns:a16="http://schemas.microsoft.com/office/drawing/2014/main" id="{EBB40B61-41E0-4306-B039-3362E6CCCB25}"/>
                </a:ext>
              </a:extLst>
            </p:cNvPr>
            <p:cNvSpPr/>
            <p:nvPr/>
          </p:nvSpPr>
          <p:spPr>
            <a:xfrm>
              <a:off x="645459" y="4693022"/>
              <a:ext cx="430306"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グループ化 31">
            <a:extLst>
              <a:ext uri="{FF2B5EF4-FFF2-40B4-BE49-F238E27FC236}">
                <a16:creationId xmlns:a16="http://schemas.microsoft.com/office/drawing/2014/main" id="{1B72384B-8E97-48E6-BE96-8CDAD23D0A86}"/>
              </a:ext>
            </a:extLst>
          </p:cNvPr>
          <p:cNvGrpSpPr/>
          <p:nvPr/>
        </p:nvGrpSpPr>
        <p:grpSpPr>
          <a:xfrm>
            <a:off x="1615651" y="720572"/>
            <a:ext cx="8833854" cy="5811662"/>
            <a:chOff x="3832411" y="376516"/>
            <a:chExt cx="4861952" cy="3356388"/>
          </a:xfrm>
        </p:grpSpPr>
        <p:pic>
          <p:nvPicPr>
            <p:cNvPr id="33" name="図 32">
              <a:extLst>
                <a:ext uri="{FF2B5EF4-FFF2-40B4-BE49-F238E27FC236}">
                  <a16:creationId xmlns:a16="http://schemas.microsoft.com/office/drawing/2014/main" id="{FD628470-95BD-4DAA-9250-EDCFFF1D0681}"/>
                </a:ext>
              </a:extLst>
            </p:cNvPr>
            <p:cNvPicPr>
              <a:picLocks noChangeAspect="1"/>
            </p:cNvPicPr>
            <p:nvPr/>
          </p:nvPicPr>
          <p:blipFill>
            <a:blip r:embed="rId3"/>
            <a:stretch>
              <a:fillRect/>
            </a:stretch>
          </p:blipFill>
          <p:spPr>
            <a:xfrm>
              <a:off x="3832411" y="376516"/>
              <a:ext cx="4861952" cy="3356388"/>
            </a:xfrm>
            <a:prstGeom prst="rect">
              <a:avLst/>
            </a:prstGeom>
          </p:spPr>
        </p:pic>
        <p:sp>
          <p:nvSpPr>
            <p:cNvPr id="34" name="角丸四角形 9">
              <a:extLst>
                <a:ext uri="{FF2B5EF4-FFF2-40B4-BE49-F238E27FC236}">
                  <a16:creationId xmlns:a16="http://schemas.microsoft.com/office/drawing/2014/main" id="{D57F1E8C-4C42-4C3D-8633-A05AF732A788}"/>
                </a:ext>
              </a:extLst>
            </p:cNvPr>
            <p:cNvSpPr/>
            <p:nvPr/>
          </p:nvSpPr>
          <p:spPr>
            <a:xfrm>
              <a:off x="5264522" y="981635"/>
              <a:ext cx="800101" cy="30928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グループ化 38">
            <a:extLst>
              <a:ext uri="{FF2B5EF4-FFF2-40B4-BE49-F238E27FC236}">
                <a16:creationId xmlns:a16="http://schemas.microsoft.com/office/drawing/2014/main" id="{CB84137B-3A9E-4D43-9FEE-5A5C351F24B5}"/>
              </a:ext>
            </a:extLst>
          </p:cNvPr>
          <p:cNvGrpSpPr/>
          <p:nvPr/>
        </p:nvGrpSpPr>
        <p:grpSpPr>
          <a:xfrm>
            <a:off x="3012747" y="720572"/>
            <a:ext cx="5367056" cy="9552807"/>
            <a:chOff x="8799856" y="874057"/>
            <a:chExt cx="3308582" cy="5983944"/>
          </a:xfrm>
        </p:grpSpPr>
        <p:pic>
          <p:nvPicPr>
            <p:cNvPr id="40" name="図 39">
              <a:extLst>
                <a:ext uri="{FF2B5EF4-FFF2-40B4-BE49-F238E27FC236}">
                  <a16:creationId xmlns:a16="http://schemas.microsoft.com/office/drawing/2014/main" id="{1F55857C-9EED-4AF0-A8F9-56C7808786CC}"/>
                </a:ext>
              </a:extLst>
            </p:cNvPr>
            <p:cNvPicPr>
              <a:picLocks noChangeAspect="1"/>
            </p:cNvPicPr>
            <p:nvPr/>
          </p:nvPicPr>
          <p:blipFill>
            <a:blip r:embed="rId5"/>
            <a:stretch>
              <a:fillRect/>
            </a:stretch>
          </p:blipFill>
          <p:spPr>
            <a:xfrm>
              <a:off x="8799856" y="874057"/>
              <a:ext cx="3308582" cy="5983944"/>
            </a:xfrm>
            <a:prstGeom prst="rect">
              <a:avLst/>
            </a:prstGeom>
          </p:spPr>
        </p:pic>
        <p:sp>
          <p:nvSpPr>
            <p:cNvPr id="41" name="角丸四角形 16">
              <a:extLst>
                <a:ext uri="{FF2B5EF4-FFF2-40B4-BE49-F238E27FC236}">
                  <a16:creationId xmlns:a16="http://schemas.microsoft.com/office/drawing/2014/main" id="{41709B6D-00DB-46ED-8650-8F9F1305B933}"/>
                </a:ext>
              </a:extLst>
            </p:cNvPr>
            <p:cNvSpPr/>
            <p:nvPr/>
          </p:nvSpPr>
          <p:spPr>
            <a:xfrm>
              <a:off x="11298552" y="5098672"/>
              <a:ext cx="386943" cy="1994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グループ化 34">
            <a:extLst>
              <a:ext uri="{FF2B5EF4-FFF2-40B4-BE49-F238E27FC236}">
                <a16:creationId xmlns:a16="http://schemas.microsoft.com/office/drawing/2014/main" id="{2FB79E5A-B54B-4D0F-8CB7-EFB2790F02B6}"/>
              </a:ext>
            </a:extLst>
          </p:cNvPr>
          <p:cNvGrpSpPr/>
          <p:nvPr/>
        </p:nvGrpSpPr>
        <p:grpSpPr>
          <a:xfrm>
            <a:off x="1958540" y="1096406"/>
            <a:ext cx="7968482" cy="5229057"/>
            <a:chOff x="409074" y="1007278"/>
            <a:chExt cx="5251032" cy="3300649"/>
          </a:xfrm>
        </p:grpSpPr>
        <p:pic>
          <p:nvPicPr>
            <p:cNvPr id="36" name="図 35">
              <a:extLst>
                <a:ext uri="{FF2B5EF4-FFF2-40B4-BE49-F238E27FC236}">
                  <a16:creationId xmlns:a16="http://schemas.microsoft.com/office/drawing/2014/main" id="{96AD34FE-73AD-4BA4-8A05-496431A5A1DF}"/>
                </a:ext>
              </a:extLst>
            </p:cNvPr>
            <p:cNvPicPr>
              <a:picLocks noChangeAspect="1"/>
            </p:cNvPicPr>
            <p:nvPr/>
          </p:nvPicPr>
          <p:blipFill>
            <a:blip r:embed="rId4"/>
            <a:stretch>
              <a:fillRect/>
            </a:stretch>
          </p:blipFill>
          <p:spPr>
            <a:xfrm>
              <a:off x="409074" y="1007278"/>
              <a:ext cx="5251032" cy="3300649"/>
            </a:xfrm>
            <a:prstGeom prst="rect">
              <a:avLst/>
            </a:prstGeom>
          </p:spPr>
        </p:pic>
        <p:sp>
          <p:nvSpPr>
            <p:cNvPr id="37" name="円/楕円 22">
              <a:extLst>
                <a:ext uri="{FF2B5EF4-FFF2-40B4-BE49-F238E27FC236}">
                  <a16:creationId xmlns:a16="http://schemas.microsoft.com/office/drawing/2014/main" id="{FD3453AF-41C0-4ADB-8486-09C30CA23F47}"/>
                </a:ext>
              </a:extLst>
            </p:cNvPr>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円/楕円 23">
              <a:extLst>
                <a:ext uri="{FF2B5EF4-FFF2-40B4-BE49-F238E27FC236}">
                  <a16:creationId xmlns:a16="http://schemas.microsoft.com/office/drawing/2014/main" id="{BA4C800F-C66F-4DA1-B5FB-6ABAB1CF78DF}"/>
                </a:ext>
              </a:extLst>
            </p:cNvPr>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495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
                                        </p:tgtEl>
                                      </p:cBhvr>
                                    </p:animEffect>
                                    <p:set>
                                      <p:cBhvr>
                                        <p:cTn id="23" dur="1" fill="hold">
                                          <p:stCondLst>
                                            <p:cond delay="499"/>
                                          </p:stCondLst>
                                        </p:cTn>
                                        <p:tgtEl>
                                          <p:spTgt spid="3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2.5E-6 1.11111E-6 L 2.5E-6 -0.28681 " pathEditMode="relative" rAng="0" ptsTypes="AA">
                                      <p:cBhvr>
                                        <p:cTn id="30" dur="2000" fill="hold"/>
                                        <p:tgtEl>
                                          <p:spTgt spid="39"/>
                                        </p:tgtEl>
                                        <p:attrNameLst>
                                          <p:attrName>ppt_x</p:attrName>
                                          <p:attrName>ppt_y</p:attrName>
                                        </p:attrNameLst>
                                      </p:cBhvr>
                                      <p:rCtr x="0" y="-14352"/>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39"/>
                                        </p:tgtEl>
                                      </p:cBhvr>
                                    </p:animEffect>
                                    <p:set>
                                      <p:cBhvr>
                                        <p:cTn id="35" dur="1" fill="hold">
                                          <p:stCondLst>
                                            <p:cond delay="499"/>
                                          </p:stCondLst>
                                        </p:cTn>
                                        <p:tgtEl>
                                          <p:spTgt spid="3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5"/>
                                        </p:tgtEl>
                                      </p:cBhvr>
                                    </p:animEffect>
                                    <p:set>
                                      <p:cBhvr>
                                        <p:cTn id="46"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65B8DEC-E601-422E-8D9E-28EA47F29658}"/>
              </a:ext>
            </a:extLst>
          </p:cNvPr>
          <p:cNvSpPr txBox="1"/>
          <p:nvPr/>
        </p:nvSpPr>
        <p:spPr>
          <a:xfrm>
            <a:off x="6656294" y="4033245"/>
            <a:ext cx="4693023" cy="646331"/>
          </a:xfrm>
          <a:prstGeom prst="rect">
            <a:avLst/>
          </a:prstGeom>
          <a:noFill/>
        </p:spPr>
        <p:txBody>
          <a:bodyPr wrap="square" rtlCol="0">
            <a:spAutoFit/>
          </a:bodyPr>
          <a:lstStyle/>
          <a:p>
            <a:r>
              <a:rPr lang="en-US" altLang="ja-JP" b="1" dirty="0"/>
              <a:t>Step4</a:t>
            </a:r>
            <a:r>
              <a:rPr lang="ja-JP" altLang="en-US" dirty="0"/>
              <a:t>で確認した</a:t>
            </a:r>
            <a:r>
              <a:rPr lang="en-US" altLang="ja-JP" b="1" dirty="0">
                <a:solidFill>
                  <a:srgbClr val="00B050"/>
                </a:solidFill>
              </a:rPr>
              <a:t>STM32</a:t>
            </a:r>
            <a:r>
              <a:rPr lang="ja-JP" altLang="en-US" dirty="0"/>
              <a:t>に繋がっているポートに</a:t>
            </a:r>
            <a:r>
              <a:rPr kumimoji="1" lang="ja-JP" altLang="en-US" dirty="0"/>
              <a:t>設定します</a:t>
            </a:r>
          </a:p>
        </p:txBody>
      </p:sp>
      <p:grpSp>
        <p:nvGrpSpPr>
          <p:cNvPr id="3" name="グループ化 2"/>
          <p:cNvGrpSpPr/>
          <p:nvPr/>
        </p:nvGrpSpPr>
        <p:grpSpPr>
          <a:xfrm>
            <a:off x="645460" y="766482"/>
            <a:ext cx="5795682" cy="5523002"/>
            <a:chOff x="618566" y="510988"/>
            <a:chExt cx="5795682" cy="5523002"/>
          </a:xfrm>
        </p:grpSpPr>
        <p:pic>
          <p:nvPicPr>
            <p:cNvPr id="2" name="図 1"/>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18566" y="510988"/>
              <a:ext cx="5795682" cy="5523002"/>
            </a:xfrm>
            <a:prstGeom prst="rect">
              <a:avLst/>
            </a:prstGeom>
          </p:spPr>
        </p:pic>
        <p:sp>
          <p:nvSpPr>
            <p:cNvPr id="11" name="角丸四角形 5">
              <a:extLst>
                <a:ext uri="{FF2B5EF4-FFF2-40B4-BE49-F238E27FC236}">
                  <a16:creationId xmlns:a16="http://schemas.microsoft.com/office/drawing/2014/main" id="{27FC027E-BA49-4C25-B5BB-3D9A30E3378D}"/>
                </a:ext>
              </a:extLst>
            </p:cNvPr>
            <p:cNvSpPr/>
            <p:nvPr/>
          </p:nvSpPr>
          <p:spPr>
            <a:xfrm>
              <a:off x="1734671" y="790711"/>
              <a:ext cx="349624" cy="217818"/>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27FC027E-BA49-4C25-B5BB-3D9A30E3378D}"/>
                </a:ext>
              </a:extLst>
            </p:cNvPr>
            <p:cNvSpPr/>
            <p:nvPr/>
          </p:nvSpPr>
          <p:spPr>
            <a:xfrm>
              <a:off x="1909482" y="3816300"/>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27FC027E-BA49-4C25-B5BB-3D9A30E3378D}"/>
                </a:ext>
              </a:extLst>
            </p:cNvPr>
            <p:cNvSpPr/>
            <p:nvPr/>
          </p:nvSpPr>
          <p:spPr>
            <a:xfrm>
              <a:off x="5526741" y="4219711"/>
              <a:ext cx="753035" cy="20437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75883E15-6619-437F-89C5-7259C2C6E8A3}"/>
              </a:ext>
            </a:extLst>
          </p:cNvPr>
          <p:cNvSpPr txBox="1"/>
          <p:nvPr/>
        </p:nvSpPr>
        <p:spPr>
          <a:xfrm>
            <a:off x="0" y="285978"/>
            <a:ext cx="12192000" cy="369332"/>
          </a:xfrm>
          <a:prstGeom prst="rect">
            <a:avLst/>
          </a:prstGeom>
          <a:noFill/>
        </p:spPr>
        <p:txBody>
          <a:bodyPr wrap="square" rtlCol="0">
            <a:spAutoFit/>
          </a:bodyPr>
          <a:lstStyle/>
          <a:p>
            <a:pPr algn="ctr"/>
            <a:r>
              <a:rPr kumimoji="1" lang="en-US" altLang="ja-JP" b="1" dirty="0"/>
              <a:t>Step5</a:t>
            </a:r>
            <a:r>
              <a:rPr kumimoji="1" lang="ja-JP" altLang="en-US" b="1"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のシリアルポートを</a:t>
            </a:r>
            <a:r>
              <a:rPr lang="en-US" altLang="ja-JP" b="1" dirty="0">
                <a:solidFill>
                  <a:srgbClr val="00B050"/>
                </a:solidFill>
              </a:rPr>
              <a:t>STM32</a:t>
            </a:r>
            <a:r>
              <a:rPr lang="ja-JP" altLang="en-US" dirty="0"/>
              <a:t>に繋がっているポートに設定します</a:t>
            </a:r>
            <a:endParaRPr lang="en-US" altLang="ja-JP" dirty="0"/>
          </a:p>
        </p:txBody>
      </p:sp>
    </p:spTree>
    <p:extLst>
      <p:ext uri="{BB962C8B-B14F-4D97-AF65-F5344CB8AC3E}">
        <p14:creationId xmlns:p14="http://schemas.microsoft.com/office/powerpoint/2010/main" val="469592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2997798" y="726141"/>
            <a:ext cx="6196404" cy="5950622"/>
            <a:chOff x="422909" y="513405"/>
            <a:chExt cx="6526531" cy="6311276"/>
          </a:xfrm>
        </p:grpSpPr>
        <p:pic>
          <p:nvPicPr>
            <p:cNvPr id="6" name="図 5">
              <a:extLst>
                <a:ext uri="{FF2B5EF4-FFF2-40B4-BE49-F238E27FC236}">
                  <a16:creationId xmlns:a16="http://schemas.microsoft.com/office/drawing/2014/main" id="{959BA959-0684-44AE-B1EC-30510321CD44}"/>
                </a:ext>
              </a:extLst>
            </p:cNvPr>
            <p:cNvPicPr>
              <a:picLocks noChangeAspect="1"/>
            </p:cNvPicPr>
            <p:nvPr/>
          </p:nvPicPr>
          <p:blipFill>
            <a:blip r:embed="rId2"/>
            <a:stretch>
              <a:fillRect/>
            </a:stretch>
          </p:blipFill>
          <p:spPr>
            <a:xfrm>
              <a:off x="422909" y="513405"/>
              <a:ext cx="6526531" cy="6311276"/>
            </a:xfrm>
            <a:prstGeom prst="rect">
              <a:avLst/>
            </a:prstGeom>
          </p:spPr>
        </p:pic>
        <p:sp>
          <p:nvSpPr>
            <p:cNvPr id="7" name="角丸四角形 5">
              <a:extLst>
                <a:ext uri="{FF2B5EF4-FFF2-40B4-BE49-F238E27FC236}">
                  <a16:creationId xmlns:a16="http://schemas.microsoft.com/office/drawing/2014/main" id="{A254F905-9D00-4EB3-9D3A-612C68F30D55}"/>
                </a:ext>
              </a:extLst>
            </p:cNvPr>
            <p:cNvSpPr/>
            <p:nvPr/>
          </p:nvSpPr>
          <p:spPr>
            <a:xfrm>
              <a:off x="1680811" y="40576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角丸四角形 5">
              <a:extLst>
                <a:ext uri="{FF2B5EF4-FFF2-40B4-BE49-F238E27FC236}">
                  <a16:creationId xmlns:a16="http://schemas.microsoft.com/office/drawing/2014/main" id="{EE09B200-CF84-4DFF-A36C-EF123C94D557}"/>
                </a:ext>
              </a:extLst>
            </p:cNvPr>
            <p:cNvSpPr/>
            <p:nvPr/>
          </p:nvSpPr>
          <p:spPr>
            <a:xfrm>
              <a:off x="4835491" y="4629150"/>
              <a:ext cx="1359569" cy="201729"/>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5">
              <a:extLst>
                <a:ext uri="{FF2B5EF4-FFF2-40B4-BE49-F238E27FC236}">
                  <a16:creationId xmlns:a16="http://schemas.microsoft.com/office/drawing/2014/main" id="{A254F905-9D00-4EB3-9D3A-612C68F30D55}"/>
                </a:ext>
              </a:extLst>
            </p:cNvPr>
            <p:cNvSpPr/>
            <p:nvPr/>
          </p:nvSpPr>
          <p:spPr>
            <a:xfrm>
              <a:off x="1452211" y="763120"/>
              <a:ext cx="322801" cy="1647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a:extLst>
              <a:ext uri="{FF2B5EF4-FFF2-40B4-BE49-F238E27FC236}">
                <a16:creationId xmlns:a16="http://schemas.microsoft.com/office/drawing/2014/main" id="{75883E15-6619-437F-89C5-7259C2C6E8A3}"/>
              </a:ext>
            </a:extLst>
          </p:cNvPr>
          <p:cNvSpPr txBox="1"/>
          <p:nvPr/>
        </p:nvSpPr>
        <p:spPr>
          <a:xfrm>
            <a:off x="0" y="285978"/>
            <a:ext cx="12192000" cy="646331"/>
          </a:xfrm>
          <a:prstGeom prst="rect">
            <a:avLst/>
          </a:prstGeom>
          <a:noFill/>
        </p:spPr>
        <p:txBody>
          <a:bodyPr wrap="square" rtlCol="0">
            <a:spAutoFit/>
          </a:bodyPr>
          <a:lstStyle/>
          <a:p>
            <a:pPr algn="ctr"/>
            <a:r>
              <a:rPr kumimoji="1" lang="en-US" altLang="ja-JP" b="1" dirty="0"/>
              <a:t>Step6</a:t>
            </a:r>
            <a:r>
              <a:rPr kumimoji="1" lang="ja-JP" altLang="en-US" b="1" dirty="0"/>
              <a:t> </a:t>
            </a:r>
            <a:r>
              <a:rPr lang="ja-JP" altLang="en-US" dirty="0"/>
              <a:t>書き込み装置を </a:t>
            </a:r>
            <a:r>
              <a:rPr lang="en-US" altLang="ja-JP" b="1" dirty="0" err="1"/>
              <a:t>ArduinoISP</a:t>
            </a:r>
            <a:r>
              <a:rPr lang="ja-JP" altLang="en-US" dirty="0"/>
              <a:t>に設定します</a:t>
            </a:r>
          </a:p>
          <a:p>
            <a:pPr algn="ctr"/>
            <a:endParaRPr lang="en-US" altLang="ja-JP" dirty="0"/>
          </a:p>
        </p:txBody>
      </p:sp>
    </p:spTree>
    <p:extLst>
      <p:ext uri="{BB962C8B-B14F-4D97-AF65-F5344CB8AC3E}">
        <p14:creationId xmlns:p14="http://schemas.microsoft.com/office/powerpoint/2010/main" val="3265075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461912"/>
            <a:ext cx="12191999" cy="829560"/>
          </a:xfrm>
        </p:spPr>
        <p:txBody>
          <a:bodyPr>
            <a:normAutofit/>
          </a:bodyPr>
          <a:lstStyle/>
          <a:p>
            <a:r>
              <a:rPr lang="en-US" altLang="ja-JP" sz="4000" dirty="0"/>
              <a:t>STM</a:t>
            </a:r>
            <a:r>
              <a:rPr lang="ja-JP" altLang="en-US" sz="4000" dirty="0"/>
              <a:t>開発ボード</a:t>
            </a:r>
            <a:r>
              <a:rPr lang="en-US" altLang="ja-JP" sz="4000" dirty="0"/>
              <a:t>IoT</a:t>
            </a:r>
            <a:r>
              <a:rPr lang="ja-JP" altLang="en-US" sz="4000" dirty="0"/>
              <a:t>プロトタイプ製作発表会</a:t>
            </a:r>
            <a:r>
              <a:rPr lang="en-US" altLang="ja-JP" sz="4000" dirty="0"/>
              <a:t>meetup</a:t>
            </a:r>
            <a:r>
              <a:rPr lang="ja-JP" altLang="en-US" sz="4000" dirty="0"/>
              <a:t>！</a:t>
            </a:r>
            <a:endParaRPr kumimoji="1" lang="ja-JP" altLang="en-US" sz="4000" dirty="0"/>
          </a:p>
        </p:txBody>
      </p:sp>
      <p:sp>
        <p:nvSpPr>
          <p:cNvPr id="4" name="テキスト ボックス 3">
            <a:extLst>
              <a:ext uri="{FF2B5EF4-FFF2-40B4-BE49-F238E27FC236}">
                <a16:creationId xmlns:a16="http://schemas.microsoft.com/office/drawing/2014/main" id="{88BDD79E-5392-42FC-BBF2-B9E9D3134520}"/>
              </a:ext>
            </a:extLst>
          </p:cNvPr>
          <p:cNvSpPr txBox="1"/>
          <p:nvPr/>
        </p:nvSpPr>
        <p:spPr>
          <a:xfrm>
            <a:off x="2279616" y="4433756"/>
            <a:ext cx="6918048" cy="1384995"/>
          </a:xfrm>
          <a:prstGeom prst="rect">
            <a:avLst/>
          </a:prstGeom>
          <a:noFill/>
        </p:spPr>
        <p:txBody>
          <a:bodyPr wrap="none" rtlCol="0">
            <a:spAutoFit/>
          </a:bodyPr>
          <a:lstStyle/>
          <a:p>
            <a:r>
              <a:rPr lang="ja-JP" altLang="en-US" sz="2800" dirty="0"/>
              <a:t>主催：</a:t>
            </a:r>
            <a:r>
              <a:rPr lang="en-US" altLang="ja-JP" sz="2800" dirty="0" err="1"/>
              <a:t>IoT</a:t>
            </a:r>
            <a:r>
              <a:rPr lang="en-US" altLang="ja-JP" sz="2800" dirty="0"/>
              <a:t> ALGYAN</a:t>
            </a:r>
            <a:r>
              <a:rPr lang="ja-JP" altLang="en-US" sz="2800" dirty="0"/>
              <a:t>（あるじゃん）</a:t>
            </a:r>
            <a:endParaRPr lang="en-US" altLang="ja-JP" sz="2800" dirty="0"/>
          </a:p>
          <a:p>
            <a:r>
              <a:rPr lang="ja-JP" altLang="en-US" sz="2800" dirty="0"/>
              <a:t>協賛：</a:t>
            </a:r>
            <a:r>
              <a:rPr lang="en-US" altLang="ja-JP" sz="2800" dirty="0"/>
              <a:t>ST</a:t>
            </a:r>
            <a:r>
              <a:rPr lang="ja-JP" altLang="en-US" sz="2800" dirty="0"/>
              <a:t>マイクロエレクトロニクス</a:t>
            </a:r>
          </a:p>
          <a:p>
            <a:r>
              <a:rPr lang="ja-JP" altLang="en-US" sz="2800" dirty="0"/>
              <a:t>協力：</a:t>
            </a:r>
            <a:r>
              <a:rPr lang="en-US" altLang="ja-JP" sz="2800" dirty="0"/>
              <a:t>ST</a:t>
            </a:r>
            <a:r>
              <a:rPr lang="ja-JP" altLang="en-US" sz="2800" dirty="0"/>
              <a:t>日本マイクロソフト株式会社，広島県</a:t>
            </a:r>
          </a:p>
        </p:txBody>
      </p:sp>
      <p:sp>
        <p:nvSpPr>
          <p:cNvPr id="5" name="テキスト ボックス 4">
            <a:hlinkClick r:id="rId3"/>
          </p:cNvPr>
          <p:cNvSpPr txBox="1"/>
          <p:nvPr/>
        </p:nvSpPr>
        <p:spPr>
          <a:xfrm>
            <a:off x="2600129" y="5854779"/>
            <a:ext cx="4441371" cy="369332"/>
          </a:xfrm>
          <a:prstGeom prst="rect">
            <a:avLst/>
          </a:prstGeom>
          <a:noFill/>
        </p:spPr>
        <p:txBody>
          <a:bodyPr wrap="square" rtlCol="0">
            <a:spAutoFit/>
          </a:bodyPr>
          <a:lstStyle/>
          <a:p>
            <a:r>
              <a:rPr lang="en-US" altLang="ja-JP" dirty="0">
                <a:hlinkClick r:id="rId3"/>
              </a:rPr>
              <a:t>https://algyan.connpass.com/event/105130/</a:t>
            </a:r>
            <a:endParaRPr kumimoji="1" lang="ja-JP" altLang="en-US" dirty="0"/>
          </a:p>
        </p:txBody>
      </p:sp>
      <p:sp>
        <p:nvSpPr>
          <p:cNvPr id="6" name="テキスト ボックス 5">
            <a:hlinkClick r:id="rId4"/>
          </p:cNvPr>
          <p:cNvSpPr txBox="1"/>
          <p:nvPr/>
        </p:nvSpPr>
        <p:spPr>
          <a:xfrm>
            <a:off x="2600129" y="6224111"/>
            <a:ext cx="5913120" cy="369332"/>
          </a:xfrm>
          <a:prstGeom prst="rect">
            <a:avLst/>
          </a:prstGeom>
          <a:noFill/>
        </p:spPr>
        <p:txBody>
          <a:bodyPr wrap="square" rtlCol="0">
            <a:spAutoFit/>
          </a:bodyPr>
          <a:lstStyle/>
          <a:p>
            <a:r>
              <a:rPr lang="en-US" altLang="ja-JP" dirty="0">
                <a:hlinkClick r:id="rId4"/>
              </a:rPr>
              <a:t>https://www.pref.hiroshima.lg.jp/site/innovation/algyan.html</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4140806491"/>
              </p:ext>
            </p:extLst>
          </p:nvPr>
        </p:nvGraphicFramePr>
        <p:xfrm>
          <a:off x="1476103" y="2224622"/>
          <a:ext cx="8508275" cy="2075225"/>
        </p:xfrm>
        <a:graphic>
          <a:graphicData uri="http://schemas.openxmlformats.org/drawingml/2006/table">
            <a:tbl>
              <a:tblPr/>
              <a:tblGrid>
                <a:gridCol w="1487698">
                  <a:extLst>
                    <a:ext uri="{9D8B030D-6E8A-4147-A177-3AD203B41FA5}">
                      <a16:colId xmlns:a16="http://schemas.microsoft.com/office/drawing/2014/main" val="20000"/>
                    </a:ext>
                  </a:extLst>
                </a:gridCol>
                <a:gridCol w="7020577">
                  <a:extLst>
                    <a:ext uri="{9D8B030D-6E8A-4147-A177-3AD203B41FA5}">
                      <a16:colId xmlns:a16="http://schemas.microsoft.com/office/drawing/2014/main" val="20001"/>
                    </a:ext>
                  </a:extLst>
                </a:gridCol>
              </a:tblGrid>
              <a:tr h="415045">
                <a:tc>
                  <a:txBody>
                    <a:bodyPr/>
                    <a:lstStyle/>
                    <a:p>
                      <a:pPr algn="ctr"/>
                      <a:r>
                        <a:rPr lang="ja-JP" altLang="en-US" sz="2000" dirty="0">
                          <a:effectLst/>
                        </a:rPr>
                        <a:t>時間</a:t>
                      </a:r>
                    </a:p>
                  </a:txBody>
                  <a:tcPr marL="0" marR="0" marT="0" marB="0" anchor="ctr">
                    <a:lnL>
                      <a:noFill/>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tc>
                  <a:txBody>
                    <a:bodyPr/>
                    <a:lstStyle/>
                    <a:p>
                      <a:pPr algn="ctr"/>
                      <a:r>
                        <a:rPr lang="ja-JP" altLang="en-US" sz="2000" dirty="0">
                          <a:effectLst/>
                        </a:rPr>
                        <a:t>内容</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a:noFill/>
                    </a:lnT>
                    <a:lnB w="7620" cap="flat" cmpd="sng" algn="ctr">
                      <a:solidFill>
                        <a:srgbClr val="000000"/>
                      </a:solidFill>
                      <a:prstDash val="solid"/>
                      <a:round/>
                      <a:headEnd type="none" w="med" len="med"/>
                      <a:tailEnd type="none" w="med" len="med"/>
                    </a:lnB>
                    <a:solidFill>
                      <a:srgbClr val="E8E8E8"/>
                    </a:solidFill>
                  </a:tcPr>
                </a:tc>
                <a:extLst>
                  <a:ext uri="{0D108BD9-81ED-4DB2-BD59-A6C34878D82A}">
                    <a16:rowId xmlns:a16="http://schemas.microsoft.com/office/drawing/2014/main" val="10000"/>
                  </a:ext>
                </a:extLst>
              </a:tr>
              <a:tr h="415045">
                <a:tc>
                  <a:txBody>
                    <a:bodyPr/>
                    <a:lstStyle/>
                    <a:p>
                      <a:pPr algn="ctr"/>
                      <a:r>
                        <a:rPr lang="en-US" altLang="ja-JP" sz="1800" dirty="0">
                          <a:effectLst/>
                        </a:rPr>
                        <a:t>12:30-12:55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r>
                        <a:rPr lang="ja-JP" altLang="en-US" sz="1200" dirty="0">
                          <a:effectLst/>
                        </a:rPr>
                        <a:t>  受付</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5045">
                <a:tc>
                  <a:txBody>
                    <a:bodyPr/>
                    <a:lstStyle/>
                    <a:p>
                      <a:pPr algn="ctr"/>
                      <a:r>
                        <a:rPr lang="en-US" altLang="ja-JP" sz="1800" dirty="0">
                          <a:effectLst/>
                        </a:rPr>
                        <a:t>13:00-13:05</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r>
                        <a:rPr lang="ja-JP" altLang="en-US" sz="1200" dirty="0">
                          <a:effectLst/>
                        </a:rPr>
                        <a:t>  オープニング</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5045">
                <a:tc>
                  <a:txBody>
                    <a:bodyPr/>
                    <a:lstStyle/>
                    <a:p>
                      <a:pPr algn="ctr"/>
                      <a:r>
                        <a:rPr lang="en-US" altLang="ja-JP" sz="1800" dirty="0">
                          <a:effectLst/>
                        </a:rPr>
                        <a:t>13:05-16:40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r>
                        <a:rPr lang="ja-JP" altLang="en-US" sz="1200" dirty="0">
                          <a:effectLst/>
                        </a:rPr>
                        <a:t>  ハンズオン本編</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5045">
                <a:tc>
                  <a:txBody>
                    <a:bodyPr/>
                    <a:lstStyle/>
                    <a:p>
                      <a:pPr algn="ctr"/>
                      <a:r>
                        <a:rPr lang="en-US" altLang="ja-JP" sz="1800" dirty="0">
                          <a:effectLst/>
                        </a:rPr>
                        <a:t>16:40-17:30</a:t>
                      </a:r>
                    </a:p>
                  </a:txBody>
                  <a:tcPr marL="0" marR="0" marT="0" marB="0" anchor="ctr">
                    <a:lnL>
                      <a:noFill/>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latinLnBrk="0"/>
                      <a:r>
                        <a:rPr lang="ja-JP" altLang="en-US" sz="1200" dirty="0">
                          <a:effectLst/>
                        </a:rPr>
                        <a:t>  </a:t>
                      </a:r>
                      <a:r>
                        <a:rPr lang="zh-TW" altLang="en-US" sz="1200" dirty="0">
                          <a:effectLst/>
                        </a:rPr>
                        <a:t>懇親会</a:t>
                      </a:r>
                      <a:r>
                        <a:rPr lang="en-US" altLang="zh-TW" sz="1200" dirty="0">
                          <a:effectLst/>
                        </a:rPr>
                        <a:t>(</a:t>
                      </a:r>
                      <a:r>
                        <a:rPr lang="zh-TW" altLang="en-US" sz="1200" dirty="0">
                          <a:effectLst/>
                        </a:rPr>
                        <a:t>無料）</a:t>
                      </a:r>
                    </a:p>
                  </a:txBody>
                  <a:tcPr marL="0" marR="0" marT="0" marB="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タイトル 1"/>
          <p:cNvSpPr txBox="1">
            <a:spLocks/>
          </p:cNvSpPr>
          <p:nvPr/>
        </p:nvSpPr>
        <p:spPr>
          <a:xfrm>
            <a:off x="226423" y="1511415"/>
            <a:ext cx="11312435" cy="4702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b="1" dirty="0"/>
              <a:t>～</a:t>
            </a:r>
            <a:r>
              <a:rPr lang="en-US" altLang="ja-JP" sz="2800" dirty="0"/>
              <a:t> #2【</a:t>
            </a:r>
            <a:r>
              <a:rPr lang="ja-JP" altLang="en-US" sz="2800" dirty="0"/>
              <a:t>ボード編</a:t>
            </a:r>
            <a:r>
              <a:rPr lang="en-US" altLang="ja-JP" sz="2800" dirty="0"/>
              <a:t>】@</a:t>
            </a:r>
            <a:r>
              <a:rPr lang="ja-JP" altLang="en-US" sz="2800" dirty="0"/>
              <a:t>ひろしま</a:t>
            </a:r>
            <a:r>
              <a:rPr lang="en-US" altLang="ja-JP" sz="2800" dirty="0"/>
              <a:t>Camps </a:t>
            </a:r>
            <a:r>
              <a:rPr lang="ja-JP" altLang="en-US" sz="2800" b="1" dirty="0"/>
              <a:t>～</a:t>
            </a:r>
          </a:p>
        </p:txBody>
      </p:sp>
    </p:spTree>
    <p:extLst>
      <p:ext uri="{BB962C8B-B14F-4D97-AF65-F5344CB8AC3E}">
        <p14:creationId xmlns:p14="http://schemas.microsoft.com/office/powerpoint/2010/main" val="93377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DFCFCF7-3409-4654-B19D-D0A98A7205C5}"/>
              </a:ext>
            </a:extLst>
          </p:cNvPr>
          <p:cNvSpPr txBox="1"/>
          <p:nvPr/>
        </p:nvSpPr>
        <p:spPr>
          <a:xfrm>
            <a:off x="5716788" y="2428208"/>
            <a:ext cx="5848076" cy="646331"/>
          </a:xfrm>
          <a:prstGeom prst="rect">
            <a:avLst/>
          </a:prstGeom>
          <a:noFill/>
        </p:spPr>
        <p:txBody>
          <a:bodyPr wrap="none" rtlCol="0">
            <a:spAutoFit/>
          </a:bodyPr>
          <a:lstStyle/>
          <a:p>
            <a:r>
              <a:rPr lang="en-US" altLang="ja-JP" dirty="0"/>
              <a:t>VID</a:t>
            </a:r>
            <a:r>
              <a:rPr lang="ja-JP" altLang="en-US" dirty="0"/>
              <a:t>（ベンダー</a:t>
            </a:r>
            <a:r>
              <a:rPr lang="en-US" altLang="ja-JP" dirty="0"/>
              <a:t>ID</a:t>
            </a:r>
            <a:r>
              <a:rPr lang="ja-JP" altLang="en-US" dirty="0"/>
              <a:t>）</a:t>
            </a:r>
            <a:r>
              <a:rPr lang="en-US" altLang="ja-JP" dirty="0"/>
              <a:t>/ PID</a:t>
            </a:r>
            <a:r>
              <a:rPr lang="ja-JP" altLang="en-US" dirty="0"/>
              <a:t>（プロダクト</a:t>
            </a:r>
            <a:r>
              <a:rPr lang="en-US" altLang="ja-JP" dirty="0"/>
              <a:t>ID</a:t>
            </a:r>
            <a:r>
              <a:rPr lang="ja-JP" altLang="en-US" dirty="0"/>
              <a:t>）が表示されていれば</a:t>
            </a:r>
            <a:endParaRPr lang="en-US" altLang="ja-JP" dirty="0"/>
          </a:p>
          <a:p>
            <a:r>
              <a:rPr lang="ja-JP" altLang="en-US" dirty="0"/>
              <a:t>正しく認識されています</a:t>
            </a:r>
            <a:endParaRPr kumimoji="1" lang="ja-JP" altLang="en-US" dirty="0"/>
          </a:p>
        </p:txBody>
      </p:sp>
      <p:pic>
        <p:nvPicPr>
          <p:cNvPr id="6" name="図 5">
            <a:extLst>
              <a:ext uri="{FF2B5EF4-FFF2-40B4-BE49-F238E27FC236}">
                <a16:creationId xmlns:a16="http://schemas.microsoft.com/office/drawing/2014/main" id="{1CA73017-F3FA-4336-BC73-374B9BA48BC8}"/>
              </a:ext>
            </a:extLst>
          </p:cNvPr>
          <p:cNvPicPr>
            <a:picLocks noChangeAspect="1"/>
          </p:cNvPicPr>
          <p:nvPr/>
        </p:nvPicPr>
        <p:blipFill>
          <a:blip r:embed="rId2"/>
          <a:stretch>
            <a:fillRect/>
          </a:stretch>
        </p:blipFill>
        <p:spPr>
          <a:xfrm>
            <a:off x="6481713" y="781099"/>
            <a:ext cx="3733800" cy="1514475"/>
          </a:xfrm>
          <a:prstGeom prst="rect">
            <a:avLst/>
          </a:prstGeom>
        </p:spPr>
      </p:pic>
      <p:sp>
        <p:nvSpPr>
          <p:cNvPr id="7" name="右矢印 15">
            <a:extLst>
              <a:ext uri="{FF2B5EF4-FFF2-40B4-BE49-F238E27FC236}">
                <a16:creationId xmlns:a16="http://schemas.microsoft.com/office/drawing/2014/main" id="{D3D43C3A-63E8-4E50-A2B4-5938B2113623}"/>
              </a:ext>
            </a:extLst>
          </p:cNvPr>
          <p:cNvSpPr/>
          <p:nvPr/>
        </p:nvSpPr>
        <p:spPr>
          <a:xfrm>
            <a:off x="5540861" y="1353905"/>
            <a:ext cx="643572"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グループ化 1"/>
          <p:cNvGrpSpPr/>
          <p:nvPr/>
        </p:nvGrpSpPr>
        <p:grpSpPr>
          <a:xfrm>
            <a:off x="1113305" y="723526"/>
            <a:ext cx="4130277" cy="4749426"/>
            <a:chOff x="333375" y="615950"/>
            <a:chExt cx="4130277" cy="4749426"/>
          </a:xfrm>
        </p:grpSpPr>
        <p:pic>
          <p:nvPicPr>
            <p:cNvPr id="5" name="図 4">
              <a:extLst>
                <a:ext uri="{FF2B5EF4-FFF2-40B4-BE49-F238E27FC236}">
                  <a16:creationId xmlns:a16="http://schemas.microsoft.com/office/drawing/2014/main" id="{DF623577-7866-4A38-B356-1D5F5B06716F}"/>
                </a:ext>
              </a:extLst>
            </p:cNvPr>
            <p:cNvPicPr>
              <a:picLocks noChangeAspect="1"/>
            </p:cNvPicPr>
            <p:nvPr/>
          </p:nvPicPr>
          <p:blipFill>
            <a:blip r:embed="rId3"/>
            <a:stretch>
              <a:fillRect/>
            </a:stretch>
          </p:blipFill>
          <p:spPr>
            <a:xfrm>
              <a:off x="333375" y="615950"/>
              <a:ext cx="4130277" cy="4749426"/>
            </a:xfrm>
            <a:prstGeom prst="rect">
              <a:avLst/>
            </a:prstGeom>
          </p:spPr>
        </p:pic>
        <p:sp>
          <p:nvSpPr>
            <p:cNvPr id="12" name="角丸四角形 5">
              <a:extLst>
                <a:ext uri="{FF2B5EF4-FFF2-40B4-BE49-F238E27FC236}">
                  <a16:creationId xmlns:a16="http://schemas.microsoft.com/office/drawing/2014/main" id="{4F46ABE0-D02D-4152-8E8A-700E8892C5E4}"/>
                </a:ext>
              </a:extLst>
            </p:cNvPr>
            <p:cNvSpPr/>
            <p:nvPr/>
          </p:nvSpPr>
          <p:spPr>
            <a:xfrm>
              <a:off x="1460900" y="3609378"/>
              <a:ext cx="815636" cy="18269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5">
              <a:extLst>
                <a:ext uri="{FF2B5EF4-FFF2-40B4-BE49-F238E27FC236}">
                  <a16:creationId xmlns:a16="http://schemas.microsoft.com/office/drawing/2014/main" id="{4F46ABE0-D02D-4152-8E8A-700E8892C5E4}"/>
                </a:ext>
              </a:extLst>
            </p:cNvPr>
            <p:cNvSpPr/>
            <p:nvPr/>
          </p:nvSpPr>
          <p:spPr>
            <a:xfrm>
              <a:off x="1237129" y="847165"/>
              <a:ext cx="323045" cy="174427"/>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a:extLst>
              <a:ext uri="{FF2B5EF4-FFF2-40B4-BE49-F238E27FC236}">
                <a16:creationId xmlns:a16="http://schemas.microsoft.com/office/drawing/2014/main" id="{75883E15-6619-437F-89C5-7259C2C6E8A3}"/>
              </a:ext>
            </a:extLst>
          </p:cNvPr>
          <p:cNvSpPr txBox="1"/>
          <p:nvPr/>
        </p:nvSpPr>
        <p:spPr>
          <a:xfrm>
            <a:off x="0" y="285978"/>
            <a:ext cx="12192000" cy="923330"/>
          </a:xfrm>
          <a:prstGeom prst="rect">
            <a:avLst/>
          </a:prstGeom>
          <a:noFill/>
        </p:spPr>
        <p:txBody>
          <a:bodyPr wrap="square" rtlCol="0">
            <a:spAutoFit/>
          </a:bodyPr>
          <a:lstStyle/>
          <a:p>
            <a:pPr algn="ctr"/>
            <a:r>
              <a:rPr kumimoji="1" lang="en-US" altLang="ja-JP" b="1" dirty="0"/>
              <a:t>Step7</a:t>
            </a:r>
            <a:r>
              <a:rPr kumimoji="1" lang="ja-JP" altLang="en-US" b="1" dirty="0"/>
              <a:t> </a:t>
            </a:r>
            <a:r>
              <a:rPr lang="en-US" altLang="ja-JP" b="1" dirty="0">
                <a:solidFill>
                  <a:srgbClr val="00B050"/>
                </a:solidFill>
              </a:rPr>
              <a:t>STM32</a:t>
            </a:r>
            <a:r>
              <a:rPr lang="ja-JP" altLang="en-US" dirty="0"/>
              <a:t>が正しく</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に認識されているか確認します</a:t>
            </a:r>
            <a:endParaRPr lang="en-US" altLang="ja-JP" dirty="0"/>
          </a:p>
          <a:p>
            <a:pPr algn="ctr"/>
            <a:endParaRPr lang="ja-JP" altLang="en-US" dirty="0"/>
          </a:p>
          <a:p>
            <a:pPr algn="ctr"/>
            <a:endParaRPr lang="en-US" altLang="ja-JP" dirty="0"/>
          </a:p>
        </p:txBody>
      </p:sp>
      <p:sp>
        <p:nvSpPr>
          <p:cNvPr id="13" name="右矢印 15">
            <a:extLst>
              <a:ext uri="{FF2B5EF4-FFF2-40B4-BE49-F238E27FC236}">
                <a16:creationId xmlns:a16="http://schemas.microsoft.com/office/drawing/2014/main" id="{D3D43C3A-63E8-4E50-A2B4-5938B2113623}"/>
              </a:ext>
            </a:extLst>
          </p:cNvPr>
          <p:cNvSpPr/>
          <p:nvPr/>
        </p:nvSpPr>
        <p:spPr>
          <a:xfrm rot="5400000">
            <a:off x="8137799" y="2897359"/>
            <a:ext cx="421627" cy="619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グループ化 7"/>
          <p:cNvGrpSpPr/>
          <p:nvPr/>
        </p:nvGrpSpPr>
        <p:grpSpPr>
          <a:xfrm>
            <a:off x="6464053" y="3496511"/>
            <a:ext cx="5726998" cy="3259889"/>
            <a:chOff x="6464053" y="3496511"/>
            <a:chExt cx="3751461" cy="2135385"/>
          </a:xfrm>
        </p:grpSpPr>
        <p:pic>
          <p:nvPicPr>
            <p:cNvPr id="3" name="図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81714" y="3496511"/>
              <a:ext cx="3733800" cy="2135385"/>
            </a:xfrm>
            <a:prstGeom prst="rect">
              <a:avLst/>
            </a:prstGeom>
          </p:spPr>
        </p:pic>
        <p:sp>
          <p:nvSpPr>
            <p:cNvPr id="14" name="角丸四角形 5">
              <a:extLst>
                <a:ext uri="{FF2B5EF4-FFF2-40B4-BE49-F238E27FC236}">
                  <a16:creationId xmlns:a16="http://schemas.microsoft.com/office/drawing/2014/main" id="{4F46ABE0-D02D-4152-8E8A-700E8892C5E4}"/>
                </a:ext>
              </a:extLst>
            </p:cNvPr>
            <p:cNvSpPr/>
            <p:nvPr/>
          </p:nvSpPr>
          <p:spPr>
            <a:xfrm>
              <a:off x="6464053" y="4293440"/>
              <a:ext cx="1138530" cy="13922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a:extLst>
              <a:ext uri="{FF2B5EF4-FFF2-40B4-BE49-F238E27FC236}">
                <a16:creationId xmlns:a16="http://schemas.microsoft.com/office/drawing/2014/main" id="{CDFCFCF7-3409-4654-B19D-D0A98A7205C5}"/>
              </a:ext>
            </a:extLst>
          </p:cNvPr>
          <p:cNvSpPr txBox="1"/>
          <p:nvPr/>
        </p:nvSpPr>
        <p:spPr>
          <a:xfrm>
            <a:off x="6616215" y="5957577"/>
            <a:ext cx="5449633" cy="369332"/>
          </a:xfrm>
          <a:prstGeom prst="rect">
            <a:avLst/>
          </a:prstGeom>
          <a:solidFill>
            <a:schemeClr val="bg1"/>
          </a:solidFill>
          <a:ln>
            <a:solidFill>
              <a:srgbClr val="FF0000"/>
            </a:solidFill>
          </a:ln>
        </p:spPr>
        <p:txBody>
          <a:bodyPr wrap="none" rtlCol="0">
            <a:spAutoFit/>
          </a:bodyPr>
          <a:lstStyle/>
          <a:p>
            <a:r>
              <a:rPr kumimoji="1" lang="en-US" altLang="ja-JP" dirty="0"/>
              <a:t>Step3</a:t>
            </a:r>
            <a:r>
              <a:rPr kumimoji="1" lang="ja-JP" altLang="en-US" dirty="0"/>
              <a:t>～</a:t>
            </a:r>
            <a:r>
              <a:rPr lang="en-US" altLang="ja-JP" dirty="0"/>
              <a:t>6</a:t>
            </a:r>
            <a:r>
              <a:rPr lang="ja-JP" altLang="en-US" dirty="0"/>
              <a:t>の</a:t>
            </a:r>
            <a:r>
              <a:rPr kumimoji="1" lang="ja-JP" altLang="en-US" dirty="0"/>
              <a:t>設定を保持するため、保存を押してください</a:t>
            </a:r>
          </a:p>
        </p:txBody>
      </p:sp>
    </p:spTree>
    <p:extLst>
      <p:ext uri="{BB962C8B-B14F-4D97-AF65-F5344CB8AC3E}">
        <p14:creationId xmlns:p14="http://schemas.microsoft.com/office/powerpoint/2010/main" val="83915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21247-1CEF-46FA-997E-F480AF4A3D3B}"/>
              </a:ext>
            </a:extLst>
          </p:cNvPr>
          <p:cNvSpPr>
            <a:spLocks noGrp="1"/>
          </p:cNvSpPr>
          <p:nvPr>
            <p:ph type="title"/>
          </p:nvPr>
        </p:nvSpPr>
        <p:spPr>
          <a:xfrm>
            <a:off x="838200" y="76116"/>
            <a:ext cx="10515600" cy="1325563"/>
          </a:xfrm>
        </p:spPr>
        <p:txBody>
          <a:bodyPr>
            <a:normAutofit/>
          </a:bodyPr>
          <a:lstStyle/>
          <a:p>
            <a:r>
              <a:rPr lang="en-US" altLang="ja-JP" sz="3200" dirty="0">
                <a:solidFill>
                  <a:srgbClr val="0070C0"/>
                </a:solidFill>
              </a:rPr>
              <a:t>2 STM32</a:t>
            </a:r>
            <a:r>
              <a:rPr lang="ja-JP" altLang="en-US" sz="3200" dirty="0"/>
              <a:t>の</a:t>
            </a:r>
            <a:r>
              <a:rPr lang="en-US" altLang="ja-JP" sz="3200" dirty="0"/>
              <a:t>LED</a:t>
            </a:r>
            <a:r>
              <a:rPr lang="ja-JP" altLang="en-US" sz="3200" dirty="0"/>
              <a:t>を点滅させる</a:t>
            </a:r>
            <a:endParaRPr kumimoji="1" lang="ja-JP" altLang="en-US" sz="3200" dirty="0"/>
          </a:p>
        </p:txBody>
      </p:sp>
      <p:sp>
        <p:nvSpPr>
          <p:cNvPr id="4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078260"/>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2</a:t>
            </a:r>
            <a:r>
              <a:rPr lang="en-US" altLang="ja-JP" dirty="0"/>
              <a:t>-</a:t>
            </a:r>
            <a:r>
              <a:rPr lang="en-US" altLang="ja-JP" dirty="0">
                <a:latin typeface="+mn-ea"/>
              </a:rPr>
              <a:t>1 </a:t>
            </a:r>
            <a:r>
              <a:rPr lang="ja-JP" altLang="en-US" dirty="0">
                <a:latin typeface="+mn-ea"/>
              </a:rPr>
              <a:t>サンプルコードをダウンロードする</a:t>
            </a:r>
            <a:br>
              <a:rPr lang="en-US" altLang="ja-JP" dirty="0"/>
            </a:br>
            <a:r>
              <a:rPr lang="ja-JP" altLang="en-US" dirty="0"/>
              <a:t>　　</a:t>
            </a:r>
            <a:endParaRPr lang="en-US" altLang="ja-JP" sz="2400" dirty="0"/>
          </a:p>
          <a:p>
            <a:pPr marL="0" indent="0">
              <a:buNone/>
            </a:pPr>
            <a:r>
              <a:rPr lang="en-US" altLang="ja-JP" dirty="0"/>
              <a:t>2-2 </a:t>
            </a:r>
            <a:r>
              <a:rPr lang="en-US" altLang="ja-JP" dirty="0">
                <a:solidFill>
                  <a:srgbClr val="00B050"/>
                </a:solidFill>
              </a:rPr>
              <a:t>STM32</a:t>
            </a:r>
            <a:r>
              <a:rPr lang="ja-JP" altLang="en-US" dirty="0"/>
              <a:t>にサンプルコードを書き込む</a:t>
            </a:r>
            <a:endParaRPr lang="en-US" altLang="ja-JP" sz="2400" dirty="0"/>
          </a:p>
        </p:txBody>
      </p:sp>
      <p:sp>
        <p:nvSpPr>
          <p:cNvPr id="45" name="テキスト ボックス 44"/>
          <p:cNvSpPr txBox="1"/>
          <p:nvPr/>
        </p:nvSpPr>
        <p:spPr>
          <a:xfrm>
            <a:off x="838200" y="1210235"/>
            <a:ext cx="9655696" cy="461665"/>
          </a:xfrm>
          <a:prstGeom prst="rect">
            <a:avLst/>
          </a:prstGeom>
          <a:noFill/>
        </p:spPr>
        <p:txBody>
          <a:bodyPr wrap="square" rtlCol="0">
            <a:spAutoFit/>
          </a:bodyPr>
          <a:lstStyle/>
          <a:p>
            <a:r>
              <a:rPr lang="ja-JP" altLang="en-US" sz="2400" dirty="0"/>
              <a:t>次の順で正常に</a:t>
            </a:r>
            <a:r>
              <a:rPr lang="ja-JP" altLang="en-US" sz="2400" b="1" dirty="0">
                <a:solidFill>
                  <a:srgbClr val="00B050"/>
                </a:solidFill>
              </a:rPr>
              <a:t>開発</a:t>
            </a:r>
            <a:r>
              <a:rPr lang="en-US" altLang="ja-JP" sz="2400" b="1" dirty="0">
                <a:solidFill>
                  <a:srgbClr val="00B050"/>
                </a:solidFill>
              </a:rPr>
              <a:t>PC</a:t>
            </a:r>
            <a:r>
              <a:rPr lang="ja-JP" altLang="en-US" sz="2400" dirty="0"/>
              <a:t>から</a:t>
            </a:r>
            <a:r>
              <a:rPr lang="en-US" altLang="ja-JP" sz="2400" b="1" dirty="0">
                <a:solidFill>
                  <a:srgbClr val="00B050"/>
                </a:solidFill>
              </a:rPr>
              <a:t>STM32</a:t>
            </a:r>
            <a:r>
              <a:rPr lang="ja-JP" altLang="en-US" sz="2400" dirty="0"/>
              <a:t>にプログラミングできるか確認します</a:t>
            </a:r>
            <a:endParaRPr lang="en-US" sz="2400" dirty="0"/>
          </a:p>
        </p:txBody>
      </p:sp>
      <p:grpSp>
        <p:nvGrpSpPr>
          <p:cNvPr id="46" name="グループ化 45"/>
          <p:cNvGrpSpPr/>
          <p:nvPr/>
        </p:nvGrpSpPr>
        <p:grpSpPr>
          <a:xfrm>
            <a:off x="966167" y="4264778"/>
            <a:ext cx="10557603" cy="2145618"/>
            <a:chOff x="966167" y="4264778"/>
            <a:chExt cx="10557603" cy="2145618"/>
          </a:xfrm>
        </p:grpSpPr>
        <p:sp>
          <p:nvSpPr>
            <p:cNvPr id="47" name="正方形/長方形 4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4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49" name="直線コネクタ 12">
              <a:extLst>
                <a:ext uri="{FF2B5EF4-FFF2-40B4-BE49-F238E27FC236}">
                  <a16:creationId xmlns:a16="http://schemas.microsoft.com/office/drawing/2014/main" id="{675114E6-8230-48B0-A1EF-1C2FDAFCE82F}"/>
                </a:ext>
              </a:extLst>
            </p:cNvPr>
            <p:cNvCxnSpPr>
              <a:cxnSpLocks/>
              <a:stCxn id="4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5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5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53" name="図 5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5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55" name="直線コネクタ 12">
              <a:extLst>
                <a:ext uri="{FF2B5EF4-FFF2-40B4-BE49-F238E27FC236}">
                  <a16:creationId xmlns:a16="http://schemas.microsoft.com/office/drawing/2014/main" id="{E23705D7-2F30-44A2-9A61-DBBEAAAF5D3C}"/>
                </a:ext>
              </a:extLst>
            </p:cNvPr>
            <p:cNvCxnSpPr>
              <a:cxnSpLocks/>
              <a:stCxn id="77" idx="0"/>
              <a:endCxn id="5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5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57" name="グループ化 56"/>
            <p:cNvGrpSpPr/>
            <p:nvPr/>
          </p:nvGrpSpPr>
          <p:grpSpPr>
            <a:xfrm>
              <a:off x="1162161" y="5539398"/>
              <a:ext cx="1159313" cy="847980"/>
              <a:chOff x="19885" y="2746129"/>
              <a:chExt cx="1374112" cy="1005590"/>
            </a:xfrm>
          </p:grpSpPr>
          <p:sp>
            <p:nvSpPr>
              <p:cNvPr id="7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77" name="図 7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78" name="テキスト ボックス 7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58" name="テキスト ボックス 5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59" name="テキスト ボックス 5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60" name="テキスト ボックス 5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61" name="テキスト ボックス 6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62" name="正方形/長方形 6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図 62"/>
            <p:cNvPicPr>
              <a:picLocks noChangeAspect="1"/>
            </p:cNvPicPr>
            <p:nvPr/>
          </p:nvPicPr>
          <p:blipFill>
            <a:blip r:embed="rId4"/>
            <a:stretch>
              <a:fillRect/>
            </a:stretch>
          </p:blipFill>
          <p:spPr>
            <a:xfrm>
              <a:off x="5450128" y="4524145"/>
              <a:ext cx="1875663" cy="1192533"/>
            </a:xfrm>
            <a:prstGeom prst="rect">
              <a:avLst/>
            </a:prstGeom>
          </p:spPr>
        </p:pic>
        <p:sp>
          <p:nvSpPr>
            <p:cNvPr id="64" name="テキスト ボックス 6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65" name="テキスト ボックス 6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66" name="テキスト ボックス 6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7" name="図 66"/>
            <p:cNvPicPr>
              <a:picLocks noChangeAspect="1"/>
            </p:cNvPicPr>
            <p:nvPr/>
          </p:nvPicPr>
          <p:blipFill>
            <a:blip r:embed="rId5"/>
            <a:stretch>
              <a:fillRect/>
            </a:stretch>
          </p:blipFill>
          <p:spPr>
            <a:xfrm>
              <a:off x="9982648" y="4662272"/>
              <a:ext cx="552972" cy="573238"/>
            </a:xfrm>
            <a:prstGeom prst="rect">
              <a:avLst/>
            </a:prstGeom>
          </p:spPr>
        </p:pic>
        <p:sp>
          <p:nvSpPr>
            <p:cNvPr id="6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9" name="直線コネクタ 28">
              <a:extLst>
                <a:ext uri="{FF2B5EF4-FFF2-40B4-BE49-F238E27FC236}">
                  <a16:creationId xmlns:a16="http://schemas.microsoft.com/office/drawing/2014/main" id="{FE8B996E-5782-4355-8BBC-B782CB7BD453}"/>
                </a:ext>
              </a:extLst>
            </p:cNvPr>
            <p:cNvCxnSpPr>
              <a:cxnSpLocks/>
              <a:stCxn id="47" idx="3"/>
              <a:endCxn id="7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71" name="正方形/長方形 7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7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7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79" name="角丸四角形 7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45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2"/>
          <p:cNvSpPr>
            <a:spLocks noGrp="1"/>
          </p:cNvSpPr>
          <p:nvPr>
            <p:ph idx="1"/>
          </p:nvPr>
        </p:nvSpPr>
        <p:spPr>
          <a:xfrm>
            <a:off x="226359" y="1216157"/>
            <a:ext cx="11739282" cy="1676007"/>
          </a:xfrm>
        </p:spPr>
        <p:txBody>
          <a:bodyPr>
            <a:normAutofit/>
          </a:bodyPr>
          <a:lstStyle/>
          <a:p>
            <a:pPr marL="0" indent="0">
              <a:buNone/>
            </a:pPr>
            <a:r>
              <a:rPr lang="ja-JP" altLang="en-US" dirty="0"/>
              <a:t>下記の</a:t>
            </a:r>
            <a:r>
              <a:rPr lang="en-US" altLang="ja-JP" dirty="0"/>
              <a:t>GitHub</a:t>
            </a:r>
            <a:r>
              <a:rPr lang="ja-JP" altLang="en-US" dirty="0"/>
              <a:t>から</a:t>
            </a:r>
            <a:r>
              <a:rPr lang="en-US" altLang="ja-JP" dirty="0"/>
              <a:t>ZIP</a:t>
            </a:r>
            <a:r>
              <a:rPr lang="ja-JP" altLang="en-US" dirty="0"/>
              <a:t>ファイルをダウンロードして解凍します</a:t>
            </a:r>
            <a:endParaRPr kumimoji="1" lang="en-US" altLang="ja-JP" dirty="0"/>
          </a:p>
          <a:p>
            <a:pPr marL="0" indent="0">
              <a:buNone/>
            </a:pPr>
            <a:r>
              <a:rPr lang="ja-JP" altLang="en-US" dirty="0"/>
              <a:t>■ダウンロード先</a:t>
            </a:r>
            <a:endParaRPr lang="en-US" altLang="ja-JP" dirty="0"/>
          </a:p>
          <a:p>
            <a:pPr marL="0" indent="0">
              <a:buNone/>
            </a:pPr>
            <a:r>
              <a:rPr lang="en-US" dirty="0">
                <a:solidFill>
                  <a:srgbClr val="0070C0"/>
                </a:solidFill>
                <a:hlinkClick r:id="rId2"/>
              </a:rPr>
              <a:t>https://github.com/IoT-ALGYAN-Hiroshima/IoT_Handson_20181104</a:t>
            </a:r>
            <a:endParaRPr lang="en-US" dirty="0">
              <a:solidFill>
                <a:srgbClr val="0070C0"/>
              </a:solidFill>
            </a:endParaRPr>
          </a:p>
        </p:txBody>
      </p:sp>
      <p:sp>
        <p:nvSpPr>
          <p:cNvPr id="12" name="タイトル 11"/>
          <p:cNvSpPr>
            <a:spLocks noGrp="1"/>
          </p:cNvSpPr>
          <p:nvPr>
            <p:ph type="title"/>
          </p:nvPr>
        </p:nvSpPr>
        <p:spPr>
          <a:xfrm>
            <a:off x="838200" y="136989"/>
            <a:ext cx="10515600" cy="1325563"/>
          </a:xfrm>
        </p:spPr>
        <p:txBody>
          <a:bodyPr>
            <a:normAutofit/>
          </a:bodyPr>
          <a:lstStyle/>
          <a:p>
            <a:r>
              <a:rPr lang="en-US" altLang="ja-JP" sz="4000" dirty="0">
                <a:latin typeface="+mn-ea"/>
              </a:rPr>
              <a:t>2</a:t>
            </a:r>
            <a:r>
              <a:rPr lang="en-US" altLang="ja-JP" sz="4000" dirty="0"/>
              <a:t>-</a:t>
            </a:r>
            <a:r>
              <a:rPr lang="en-US" altLang="ja-JP" sz="4000" dirty="0">
                <a:latin typeface="+mn-ea"/>
              </a:rPr>
              <a:t>1 </a:t>
            </a:r>
            <a:r>
              <a:rPr lang="ja-JP" altLang="en-US" sz="4000" dirty="0">
                <a:latin typeface="+mn-ea"/>
              </a:rPr>
              <a:t>サンプルコードをダウンロードする</a:t>
            </a:r>
            <a:endParaRPr lang="en-US" sz="4000" dirty="0"/>
          </a:p>
        </p:txBody>
      </p:sp>
      <p:grpSp>
        <p:nvGrpSpPr>
          <p:cNvPr id="18" name="グループ化 17"/>
          <p:cNvGrpSpPr/>
          <p:nvPr/>
        </p:nvGrpSpPr>
        <p:grpSpPr>
          <a:xfrm>
            <a:off x="524436" y="3013551"/>
            <a:ext cx="4612342" cy="2689412"/>
            <a:chOff x="2649070" y="3281082"/>
            <a:chExt cx="6387353" cy="3173507"/>
          </a:xfrm>
        </p:grpSpPr>
        <p:pic>
          <p:nvPicPr>
            <p:cNvPr id="15" name="図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649070" y="3281082"/>
              <a:ext cx="6387353" cy="3173507"/>
            </a:xfrm>
            <a:prstGeom prst="rect">
              <a:avLst/>
            </a:prstGeom>
          </p:spPr>
        </p:pic>
        <p:sp>
          <p:nvSpPr>
            <p:cNvPr id="16" name="角丸四角形 15"/>
            <p:cNvSpPr/>
            <p:nvPr/>
          </p:nvSpPr>
          <p:spPr>
            <a:xfrm>
              <a:off x="7866529" y="5167311"/>
              <a:ext cx="900953" cy="19806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16"/>
            <p:cNvSpPr/>
            <p:nvPr/>
          </p:nvSpPr>
          <p:spPr>
            <a:xfrm>
              <a:off x="7678270" y="6104965"/>
              <a:ext cx="1089212" cy="3496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右矢印 19"/>
          <p:cNvSpPr/>
          <p:nvPr/>
        </p:nvSpPr>
        <p:spPr>
          <a:xfrm>
            <a:off x="5365376" y="4009212"/>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グループ化 1">
            <a:extLst>
              <a:ext uri="{FF2B5EF4-FFF2-40B4-BE49-F238E27FC236}">
                <a16:creationId xmlns:a16="http://schemas.microsoft.com/office/drawing/2014/main" id="{2FC8FABC-A38B-4821-8A85-675D682E0A6B}"/>
              </a:ext>
            </a:extLst>
          </p:cNvPr>
          <p:cNvGrpSpPr/>
          <p:nvPr/>
        </p:nvGrpSpPr>
        <p:grpSpPr>
          <a:xfrm>
            <a:off x="6194056" y="2939575"/>
            <a:ext cx="4366684" cy="3005232"/>
            <a:chOff x="6194056" y="2939575"/>
            <a:chExt cx="4366684" cy="3005232"/>
          </a:xfrm>
        </p:grpSpPr>
        <p:pic>
          <p:nvPicPr>
            <p:cNvPr id="10" name="図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056" y="2939575"/>
              <a:ext cx="4366684" cy="3005232"/>
            </a:xfrm>
            <a:prstGeom prst="rect">
              <a:avLst/>
            </a:prstGeom>
          </p:spPr>
        </p:pic>
        <p:sp>
          <p:nvSpPr>
            <p:cNvPr id="21" name="角丸四角形 20"/>
            <p:cNvSpPr/>
            <p:nvPr/>
          </p:nvSpPr>
          <p:spPr>
            <a:xfrm>
              <a:off x="7172158" y="4039632"/>
              <a:ext cx="3295545" cy="1350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21"/>
            <p:cNvSpPr/>
            <p:nvPr/>
          </p:nvSpPr>
          <p:spPr>
            <a:xfrm>
              <a:off x="8377397" y="4391994"/>
              <a:ext cx="1236865" cy="102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テキスト ボックス 22"/>
            <p:cNvSpPr txBox="1"/>
            <p:nvPr/>
          </p:nvSpPr>
          <p:spPr>
            <a:xfrm>
              <a:off x="9351085" y="3569133"/>
              <a:ext cx="1183341" cy="369332"/>
            </a:xfrm>
            <a:prstGeom prst="rect">
              <a:avLst/>
            </a:prstGeom>
            <a:solidFill>
              <a:schemeClr val="bg1"/>
            </a:solidFill>
            <a:ln w="22225">
              <a:solidFill>
                <a:srgbClr val="FF0000"/>
              </a:solidFill>
            </a:ln>
          </p:spPr>
          <p:txBody>
            <a:bodyPr wrap="square" rtlCol="0">
              <a:spAutoFit/>
            </a:bodyPr>
            <a:lstStyle/>
            <a:p>
              <a:r>
                <a:rPr lang="ja-JP" altLang="en-US" b="1" dirty="0"/>
                <a:t>右クリック</a:t>
              </a:r>
              <a:endParaRPr lang="en-US" b="1" dirty="0"/>
            </a:p>
          </p:txBody>
        </p:sp>
        <p:cxnSp>
          <p:nvCxnSpPr>
            <p:cNvPr id="25" name="直線矢印コネクタ 24"/>
            <p:cNvCxnSpPr>
              <a:stCxn id="23" idx="1"/>
              <a:endCxn id="21" idx="0"/>
            </p:cNvCxnSpPr>
            <p:nvPr/>
          </p:nvCxnSpPr>
          <p:spPr>
            <a:xfrm flipH="1">
              <a:off x="8819931" y="3753799"/>
              <a:ext cx="531154" cy="2858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テキスト ボックス 2"/>
          <p:cNvSpPr txBox="1"/>
          <p:nvPr/>
        </p:nvSpPr>
        <p:spPr>
          <a:xfrm>
            <a:off x="6194056" y="5906639"/>
            <a:ext cx="4760259" cy="646331"/>
          </a:xfrm>
          <a:prstGeom prst="rect">
            <a:avLst/>
          </a:prstGeom>
          <a:noFill/>
        </p:spPr>
        <p:txBody>
          <a:bodyPr wrap="square" rtlCol="0">
            <a:spAutoFit/>
          </a:bodyPr>
          <a:lstStyle/>
          <a:p>
            <a:r>
              <a:rPr kumimoji="1" lang="ja-JP" altLang="en-US" dirty="0"/>
              <a:t>必ず </a:t>
            </a:r>
            <a:r>
              <a:rPr kumimoji="1" lang="ja-JP" altLang="en-US" dirty="0">
                <a:solidFill>
                  <a:srgbClr val="FF0000"/>
                </a:solidFill>
              </a:rPr>
              <a:t>すべて展開</a:t>
            </a:r>
            <a:r>
              <a:rPr kumimoji="1" lang="ja-JP" altLang="en-US" dirty="0"/>
              <a:t> してくいださい</a:t>
            </a:r>
            <a:endParaRPr kumimoji="1" lang="en-US" altLang="ja-JP" dirty="0"/>
          </a:p>
          <a:p>
            <a:r>
              <a:rPr lang="ja-JP" altLang="en-US" dirty="0"/>
              <a:t>ダブルクリック で 一時的に解凍しないでください</a:t>
            </a:r>
            <a:endParaRPr kumimoji="1" lang="ja-JP" altLang="en-US" dirty="0"/>
          </a:p>
        </p:txBody>
      </p:sp>
      <p:sp>
        <p:nvSpPr>
          <p:cNvPr id="39" name="正方形/長方形 38">
            <a:extLst>
              <a:ext uri="{FF2B5EF4-FFF2-40B4-BE49-F238E27FC236}">
                <a16:creationId xmlns:a16="http://schemas.microsoft.com/office/drawing/2014/main" id="{CA73BF36-92CC-42DB-8F9D-BE2D443696F2}"/>
              </a:ext>
            </a:extLst>
          </p:cNvPr>
          <p:cNvSpPr/>
          <p:nvPr/>
        </p:nvSpPr>
        <p:spPr>
          <a:xfrm>
            <a:off x="0" y="1054100"/>
            <a:ext cx="12192000" cy="5804198"/>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98E1E947-380F-4DC0-B9A7-47453B4AAA8C}"/>
              </a:ext>
            </a:extLst>
          </p:cNvPr>
          <p:cNvGrpSpPr/>
          <p:nvPr/>
        </p:nvGrpSpPr>
        <p:grpSpPr>
          <a:xfrm>
            <a:off x="2015766" y="1385823"/>
            <a:ext cx="8454563" cy="4929774"/>
            <a:chOff x="2649070" y="3281082"/>
            <a:chExt cx="6387353" cy="3173507"/>
          </a:xfrm>
        </p:grpSpPr>
        <p:pic>
          <p:nvPicPr>
            <p:cNvPr id="30" name="図 29">
              <a:extLst>
                <a:ext uri="{FF2B5EF4-FFF2-40B4-BE49-F238E27FC236}">
                  <a16:creationId xmlns:a16="http://schemas.microsoft.com/office/drawing/2014/main" id="{249CD771-B04E-42B8-9D48-AF34BD9A0CF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649070" y="3281082"/>
              <a:ext cx="6387353" cy="3173507"/>
            </a:xfrm>
            <a:prstGeom prst="rect">
              <a:avLst/>
            </a:prstGeom>
          </p:spPr>
        </p:pic>
        <p:sp>
          <p:nvSpPr>
            <p:cNvPr id="31" name="角丸四角形 15">
              <a:extLst>
                <a:ext uri="{FF2B5EF4-FFF2-40B4-BE49-F238E27FC236}">
                  <a16:creationId xmlns:a16="http://schemas.microsoft.com/office/drawing/2014/main" id="{5A80F688-AC14-43F1-A483-FBD3EC182AE9}"/>
                </a:ext>
              </a:extLst>
            </p:cNvPr>
            <p:cNvSpPr/>
            <p:nvPr/>
          </p:nvSpPr>
          <p:spPr>
            <a:xfrm>
              <a:off x="7866529" y="5167311"/>
              <a:ext cx="900953" cy="19806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角丸四角形 16">
              <a:extLst>
                <a:ext uri="{FF2B5EF4-FFF2-40B4-BE49-F238E27FC236}">
                  <a16:creationId xmlns:a16="http://schemas.microsoft.com/office/drawing/2014/main" id="{37C52345-0AAA-4A94-957E-DE0D0CAE9C4E}"/>
                </a:ext>
              </a:extLst>
            </p:cNvPr>
            <p:cNvSpPr/>
            <p:nvPr/>
          </p:nvSpPr>
          <p:spPr>
            <a:xfrm>
              <a:off x="7678270" y="6104965"/>
              <a:ext cx="1089212" cy="3496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グループ化 32">
            <a:extLst>
              <a:ext uri="{FF2B5EF4-FFF2-40B4-BE49-F238E27FC236}">
                <a16:creationId xmlns:a16="http://schemas.microsoft.com/office/drawing/2014/main" id="{FC9D1548-5ED6-4108-BA5D-31F9C8BEC482}"/>
              </a:ext>
            </a:extLst>
          </p:cNvPr>
          <p:cNvGrpSpPr/>
          <p:nvPr/>
        </p:nvGrpSpPr>
        <p:grpSpPr>
          <a:xfrm>
            <a:off x="2135000" y="1311561"/>
            <a:ext cx="7633926" cy="5253808"/>
            <a:chOff x="6194056" y="2939575"/>
            <a:chExt cx="4366684" cy="3005232"/>
          </a:xfrm>
        </p:grpSpPr>
        <p:pic>
          <p:nvPicPr>
            <p:cNvPr id="34" name="図 33">
              <a:extLst>
                <a:ext uri="{FF2B5EF4-FFF2-40B4-BE49-F238E27FC236}">
                  <a16:creationId xmlns:a16="http://schemas.microsoft.com/office/drawing/2014/main" id="{53E2FF80-A683-4F6F-8F80-75DF860BCFB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056" y="2939575"/>
              <a:ext cx="4366684" cy="3005232"/>
            </a:xfrm>
            <a:prstGeom prst="rect">
              <a:avLst/>
            </a:prstGeom>
          </p:spPr>
        </p:pic>
        <p:sp>
          <p:nvSpPr>
            <p:cNvPr id="35" name="角丸四角形 20">
              <a:extLst>
                <a:ext uri="{FF2B5EF4-FFF2-40B4-BE49-F238E27FC236}">
                  <a16:creationId xmlns:a16="http://schemas.microsoft.com/office/drawing/2014/main" id="{57FC2586-3CF9-40C8-97DF-7A9148121340}"/>
                </a:ext>
              </a:extLst>
            </p:cNvPr>
            <p:cNvSpPr/>
            <p:nvPr/>
          </p:nvSpPr>
          <p:spPr>
            <a:xfrm>
              <a:off x="7172158" y="4039632"/>
              <a:ext cx="3295545" cy="1350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角丸四角形 21">
              <a:extLst>
                <a:ext uri="{FF2B5EF4-FFF2-40B4-BE49-F238E27FC236}">
                  <a16:creationId xmlns:a16="http://schemas.microsoft.com/office/drawing/2014/main" id="{56A7CB41-23EA-48E1-8617-4F60370AAC1E}"/>
                </a:ext>
              </a:extLst>
            </p:cNvPr>
            <p:cNvSpPr/>
            <p:nvPr/>
          </p:nvSpPr>
          <p:spPr>
            <a:xfrm>
              <a:off x="8377397" y="4391994"/>
              <a:ext cx="1236865" cy="10245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テキスト ボックス 36">
              <a:extLst>
                <a:ext uri="{FF2B5EF4-FFF2-40B4-BE49-F238E27FC236}">
                  <a16:creationId xmlns:a16="http://schemas.microsoft.com/office/drawing/2014/main" id="{338EA302-0BDF-437A-9144-8B3FE595B9A4}"/>
                </a:ext>
              </a:extLst>
            </p:cNvPr>
            <p:cNvSpPr txBox="1"/>
            <p:nvPr/>
          </p:nvSpPr>
          <p:spPr>
            <a:xfrm>
              <a:off x="9351085" y="3569133"/>
              <a:ext cx="1183341" cy="369332"/>
            </a:xfrm>
            <a:prstGeom prst="rect">
              <a:avLst/>
            </a:prstGeom>
            <a:solidFill>
              <a:schemeClr val="bg1"/>
            </a:solidFill>
            <a:ln w="22225">
              <a:solidFill>
                <a:srgbClr val="FF0000"/>
              </a:solidFill>
            </a:ln>
          </p:spPr>
          <p:txBody>
            <a:bodyPr wrap="square" rtlCol="0">
              <a:spAutoFit/>
            </a:bodyPr>
            <a:lstStyle/>
            <a:p>
              <a:r>
                <a:rPr lang="ja-JP" altLang="en-US" b="1" dirty="0"/>
                <a:t>右クリック</a:t>
              </a:r>
              <a:endParaRPr lang="en-US" b="1" dirty="0"/>
            </a:p>
          </p:txBody>
        </p:sp>
        <p:cxnSp>
          <p:nvCxnSpPr>
            <p:cNvPr id="38" name="直線矢印コネクタ 37">
              <a:extLst>
                <a:ext uri="{FF2B5EF4-FFF2-40B4-BE49-F238E27FC236}">
                  <a16:creationId xmlns:a16="http://schemas.microsoft.com/office/drawing/2014/main" id="{35BF8179-59AB-40C9-8475-C926AFCD9103}"/>
                </a:ext>
              </a:extLst>
            </p:cNvPr>
            <p:cNvCxnSpPr>
              <a:stCxn id="37" idx="1"/>
              <a:endCxn id="35" idx="0"/>
            </p:cNvCxnSpPr>
            <p:nvPr/>
          </p:nvCxnSpPr>
          <p:spPr>
            <a:xfrm flipH="1">
              <a:off x="8819931" y="3753799"/>
              <a:ext cx="531154" cy="28583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134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
                                        </p:tgtEl>
                                      </p:cBhvr>
                                    </p:animEffect>
                                    <p:set>
                                      <p:cBhvr>
                                        <p:cTn id="15" dur="1" fill="hold">
                                          <p:stCondLst>
                                            <p:cond delay="499"/>
                                          </p:stCondLst>
                                        </p:cTn>
                                        <p:tgtEl>
                                          <p:spTgt spid="2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9"/>
                                        </p:tgtEl>
                                      </p:cBhvr>
                                    </p:animEffect>
                                    <p:set>
                                      <p:cBhvr>
                                        <p:cTn id="25" dur="1" fill="hold">
                                          <p:stCondLst>
                                            <p:cond delay="499"/>
                                          </p:stCondLst>
                                        </p:cTn>
                                        <p:tgtEl>
                                          <p:spTgt spid="3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1"/>
          <p:cNvSpPr>
            <a:spLocks noGrp="1"/>
          </p:cNvSpPr>
          <p:nvPr>
            <p:ph type="title"/>
          </p:nvPr>
        </p:nvSpPr>
        <p:spPr>
          <a:xfrm>
            <a:off x="838200" y="136989"/>
            <a:ext cx="10515600" cy="1325563"/>
          </a:xfrm>
        </p:spPr>
        <p:txBody>
          <a:bodyPr/>
          <a:lstStyle/>
          <a:p>
            <a:r>
              <a:rPr lang="en-US" altLang="ja-JP" dirty="0">
                <a:latin typeface="+mn-ea"/>
              </a:rPr>
              <a:t>2</a:t>
            </a:r>
            <a:r>
              <a:rPr lang="en-US" altLang="ja-JP" dirty="0"/>
              <a:t>-</a:t>
            </a:r>
            <a:r>
              <a:rPr lang="en-US" altLang="ja-JP" dirty="0">
                <a:latin typeface="+mn-ea"/>
              </a:rPr>
              <a:t>2 </a:t>
            </a:r>
            <a:r>
              <a:rPr lang="en-US" altLang="ja-JP" dirty="0">
                <a:solidFill>
                  <a:srgbClr val="00B050"/>
                </a:solidFill>
              </a:rPr>
              <a:t>STM32</a:t>
            </a:r>
            <a:r>
              <a:rPr lang="ja-JP" altLang="en-US" dirty="0"/>
              <a:t>にサンプルコードを書き込む</a:t>
            </a:r>
            <a:endParaRPr lang="en-US" dirty="0"/>
          </a:p>
        </p:txBody>
      </p:sp>
      <p:sp>
        <p:nvSpPr>
          <p:cNvPr id="6" name="コンテンツ プレースホルダー 2"/>
          <p:cNvSpPr>
            <a:spLocks noGrp="1"/>
          </p:cNvSpPr>
          <p:nvPr>
            <p:ph idx="1"/>
          </p:nvPr>
        </p:nvSpPr>
        <p:spPr>
          <a:xfrm>
            <a:off x="389966" y="1201924"/>
            <a:ext cx="11591364" cy="2168151"/>
          </a:xfrm>
        </p:spPr>
        <p:txBody>
          <a:bodyPr>
            <a:normAutofit/>
          </a:bodyPr>
          <a:lstStyle/>
          <a:p>
            <a:pPr marL="0" indent="0">
              <a:buNone/>
            </a:pPr>
            <a:r>
              <a:rPr lang="ja-JP" altLang="en-US" dirty="0"/>
              <a:t>解凍してできたフォルダ内の</a:t>
            </a:r>
            <a:r>
              <a:rPr lang="en-US" altLang="ja-JP" dirty="0" err="1"/>
              <a:t>Arduino_Chaka.ino</a:t>
            </a:r>
            <a:r>
              <a:rPr lang="ja-JP" altLang="en-US" dirty="0"/>
              <a:t>をダブルクリックします</a:t>
            </a:r>
            <a:endParaRPr lang="en-US" altLang="ja-JP" dirty="0"/>
          </a:p>
          <a:p>
            <a:pPr marL="0" indent="0">
              <a:buNone/>
            </a:pPr>
            <a:r>
              <a:rPr lang="ja-JP" altLang="en-US" dirty="0"/>
              <a:t>すると </a:t>
            </a:r>
            <a:r>
              <a:rPr lang="en-US" altLang="ja-JP" dirty="0"/>
              <a:t>Arduino</a:t>
            </a:r>
            <a:r>
              <a:rPr lang="ja-JP" altLang="en-US" dirty="0"/>
              <a:t> </a:t>
            </a:r>
            <a:r>
              <a:rPr lang="en-US" altLang="ja-JP" dirty="0"/>
              <a:t>IDE</a:t>
            </a:r>
            <a:r>
              <a:rPr lang="ja-JP" altLang="en-US" dirty="0"/>
              <a:t> を使ってサンプルコードが開きます</a:t>
            </a:r>
            <a:endParaRPr kumimoji="1" lang="en-US" altLang="ja-JP" dirty="0"/>
          </a:p>
        </p:txBody>
      </p:sp>
      <p:grpSp>
        <p:nvGrpSpPr>
          <p:cNvPr id="3" name="グループ化 2"/>
          <p:cNvGrpSpPr/>
          <p:nvPr/>
        </p:nvGrpSpPr>
        <p:grpSpPr>
          <a:xfrm>
            <a:off x="911731" y="2213427"/>
            <a:ext cx="10368537" cy="4644574"/>
            <a:chOff x="2569028" y="2285999"/>
            <a:chExt cx="5681118" cy="2544850"/>
          </a:xfrm>
        </p:grpSpPr>
        <p:pic>
          <p:nvPicPr>
            <p:cNvPr id="2" name="図 1"/>
            <p:cNvPicPr>
              <a:picLocks noChangeAspect="1"/>
            </p:cNvPicPr>
            <p:nvPr/>
          </p:nvPicPr>
          <p:blipFill rotWithShape="1">
            <a:blip r:embed="rId2"/>
            <a:srcRect b="39391"/>
            <a:stretch/>
          </p:blipFill>
          <p:spPr>
            <a:xfrm>
              <a:off x="2569028" y="2285999"/>
              <a:ext cx="5681118" cy="2544850"/>
            </a:xfrm>
            <a:prstGeom prst="rect">
              <a:avLst/>
            </a:prstGeom>
          </p:spPr>
        </p:pic>
        <p:grpSp>
          <p:nvGrpSpPr>
            <p:cNvPr id="9" name="グループ化 8"/>
            <p:cNvGrpSpPr/>
            <p:nvPr/>
          </p:nvGrpSpPr>
          <p:grpSpPr>
            <a:xfrm>
              <a:off x="3260888" y="3266215"/>
              <a:ext cx="4899042" cy="1493212"/>
              <a:chOff x="2918012" y="3232273"/>
              <a:chExt cx="5276161" cy="1643315"/>
            </a:xfrm>
          </p:grpSpPr>
          <p:sp>
            <p:nvSpPr>
              <p:cNvPr id="7" name="角丸四角形 6"/>
              <p:cNvSpPr/>
              <p:nvPr/>
            </p:nvSpPr>
            <p:spPr>
              <a:xfrm>
                <a:off x="2918012" y="4719918"/>
                <a:ext cx="1196788" cy="1556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7"/>
              <p:cNvSpPr/>
              <p:nvPr/>
            </p:nvSpPr>
            <p:spPr>
              <a:xfrm>
                <a:off x="4387362" y="3232273"/>
                <a:ext cx="3806811" cy="27738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3369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355286" y="1061445"/>
            <a:ext cx="5251032" cy="646331"/>
          </a:xfrm>
          <a:prstGeom prst="rect">
            <a:avLst/>
          </a:prstGeom>
          <a:noFill/>
        </p:spPr>
        <p:txBody>
          <a:bodyPr wrap="square" rtlCol="0">
            <a:spAutoFit/>
          </a:bodyPr>
          <a:lstStyle/>
          <a:p>
            <a:r>
              <a:rPr lang="en-US" altLang="ja-JP" b="1" dirty="0">
                <a:solidFill>
                  <a:srgbClr val="00B050"/>
                </a:solidFill>
              </a:rPr>
              <a:t>PC</a:t>
            </a:r>
            <a:r>
              <a:rPr lang="ja-JP" altLang="en-US" dirty="0"/>
              <a:t>と</a:t>
            </a:r>
            <a:r>
              <a:rPr lang="en-US" altLang="ja-JP" b="1" dirty="0">
                <a:solidFill>
                  <a:srgbClr val="00B050"/>
                </a:solidFill>
              </a:rPr>
              <a:t>STM32</a:t>
            </a:r>
            <a:r>
              <a:rPr lang="ja-JP" altLang="en-US" dirty="0"/>
              <a:t>と</a:t>
            </a:r>
            <a:r>
              <a:rPr lang="en-US" altLang="ja-JP" dirty="0"/>
              <a:t>USB</a:t>
            </a:r>
            <a:r>
              <a:rPr lang="ja-JP" altLang="en-US" dirty="0"/>
              <a:t>ケーブルでつなぎ繋ぎ</a:t>
            </a:r>
            <a:endParaRPr lang="en-US" altLang="ja-JP" dirty="0"/>
          </a:p>
          <a:p>
            <a:r>
              <a:rPr lang="ja-JP" altLang="en-US" dirty="0"/>
              <a:t>赤と緑のランプが点灯することを確認します</a:t>
            </a:r>
            <a:endParaRPr lang="en-US" dirty="0"/>
          </a:p>
        </p:txBody>
      </p:sp>
      <p:grpSp>
        <p:nvGrpSpPr>
          <p:cNvPr id="8" name="グループ化 7"/>
          <p:cNvGrpSpPr/>
          <p:nvPr/>
        </p:nvGrpSpPr>
        <p:grpSpPr>
          <a:xfrm>
            <a:off x="355286" y="1707776"/>
            <a:ext cx="5251032" cy="3300649"/>
            <a:chOff x="409074" y="1007278"/>
            <a:chExt cx="5251032" cy="3300649"/>
          </a:xfrm>
        </p:grpSpPr>
        <p:pic>
          <p:nvPicPr>
            <p:cNvPr id="9" name="図 8"/>
            <p:cNvPicPr>
              <a:picLocks noChangeAspect="1"/>
            </p:cNvPicPr>
            <p:nvPr/>
          </p:nvPicPr>
          <p:blipFill>
            <a:blip r:embed="rId2"/>
            <a:stretch>
              <a:fillRect/>
            </a:stretch>
          </p:blipFill>
          <p:spPr>
            <a:xfrm>
              <a:off x="409074" y="1007278"/>
              <a:ext cx="5251032" cy="3300649"/>
            </a:xfrm>
            <a:prstGeom prst="rect">
              <a:avLst/>
            </a:prstGeom>
          </p:spPr>
        </p:pic>
        <p:sp>
          <p:nvSpPr>
            <p:cNvPr id="10" name="円/楕円 9"/>
            <p:cNvSpPr/>
            <p:nvPr/>
          </p:nvSpPr>
          <p:spPr>
            <a:xfrm>
              <a:off x="3801978" y="2361196"/>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円/楕円 10"/>
            <p:cNvSpPr/>
            <p:nvPr/>
          </p:nvSpPr>
          <p:spPr>
            <a:xfrm>
              <a:off x="3874166" y="2791453"/>
              <a:ext cx="192505" cy="18949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右矢印 11"/>
          <p:cNvSpPr/>
          <p:nvPr/>
        </p:nvSpPr>
        <p:spPr>
          <a:xfrm>
            <a:off x="6065330" y="2813061"/>
            <a:ext cx="537883" cy="686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グループ化 16"/>
          <p:cNvGrpSpPr/>
          <p:nvPr/>
        </p:nvGrpSpPr>
        <p:grpSpPr>
          <a:xfrm>
            <a:off x="8194211" y="2020647"/>
            <a:ext cx="3796547" cy="4636767"/>
            <a:chOff x="8194211" y="2020647"/>
            <a:chExt cx="3796547" cy="4636767"/>
          </a:xfrm>
        </p:grpSpPr>
        <p:pic>
          <p:nvPicPr>
            <p:cNvPr id="14" name="図 13"/>
            <p:cNvPicPr>
              <a:picLocks noChangeAspect="1"/>
            </p:cNvPicPr>
            <p:nvPr/>
          </p:nvPicPr>
          <p:blipFill>
            <a:blip r:embed="rId3"/>
            <a:stretch>
              <a:fillRect/>
            </a:stretch>
          </p:blipFill>
          <p:spPr>
            <a:xfrm>
              <a:off x="8194211" y="2020647"/>
              <a:ext cx="3796547" cy="4636767"/>
            </a:xfrm>
            <a:prstGeom prst="rect">
              <a:avLst/>
            </a:prstGeom>
          </p:spPr>
        </p:pic>
        <p:sp>
          <p:nvSpPr>
            <p:cNvPr id="16" name="角丸四角形 15"/>
            <p:cNvSpPr/>
            <p:nvPr/>
          </p:nvSpPr>
          <p:spPr>
            <a:xfrm>
              <a:off x="8194211" y="5634802"/>
              <a:ext cx="1716271" cy="1743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グループ化 14"/>
          <p:cNvGrpSpPr/>
          <p:nvPr/>
        </p:nvGrpSpPr>
        <p:grpSpPr>
          <a:xfrm>
            <a:off x="7062225" y="897337"/>
            <a:ext cx="3765176" cy="4518212"/>
            <a:chOff x="7116634" y="1232845"/>
            <a:chExt cx="3765176" cy="4518212"/>
          </a:xfrm>
        </p:grpSpPr>
        <p:pic>
          <p:nvPicPr>
            <p:cNvPr id="6" name="図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116634" y="1232845"/>
              <a:ext cx="3765176" cy="4518212"/>
            </a:xfrm>
            <a:prstGeom prst="rect">
              <a:avLst/>
            </a:prstGeom>
          </p:spPr>
        </p:pic>
        <p:sp>
          <p:nvSpPr>
            <p:cNvPr id="13" name="角丸四角形 12"/>
            <p:cNvSpPr/>
            <p:nvPr/>
          </p:nvSpPr>
          <p:spPr>
            <a:xfrm>
              <a:off x="7301753" y="1630683"/>
              <a:ext cx="322729" cy="19811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テキスト ボックス 17"/>
          <p:cNvSpPr txBox="1"/>
          <p:nvPr/>
        </p:nvSpPr>
        <p:spPr>
          <a:xfrm>
            <a:off x="7062225" y="354918"/>
            <a:ext cx="5129775" cy="369332"/>
          </a:xfrm>
          <a:prstGeom prst="rect">
            <a:avLst/>
          </a:prstGeom>
          <a:noFill/>
        </p:spPr>
        <p:txBody>
          <a:bodyPr wrap="square" rtlCol="0">
            <a:spAutoFit/>
          </a:bodyPr>
          <a:lstStyle/>
          <a:p>
            <a:r>
              <a:rPr lang="ja-JP" altLang="en-US" dirty="0"/>
              <a:t>コンパイル＆書き込みボタンを押して書き込みます</a:t>
            </a:r>
          </a:p>
        </p:txBody>
      </p:sp>
    </p:spTree>
    <p:extLst>
      <p:ext uri="{BB962C8B-B14F-4D97-AF65-F5344CB8AC3E}">
        <p14:creationId xmlns:p14="http://schemas.microsoft.com/office/powerpoint/2010/main" val="2727753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070847" y="877056"/>
            <a:ext cx="8611500" cy="6051178"/>
            <a:chOff x="2498854" y="2973891"/>
            <a:chExt cx="6529503" cy="3884109"/>
          </a:xfrm>
        </p:grpSpPr>
        <p:pic>
          <p:nvPicPr>
            <p:cNvPr id="5" name="図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98854" y="2973891"/>
              <a:ext cx="6529503" cy="3884109"/>
            </a:xfrm>
            <a:prstGeom prst="rect">
              <a:avLst/>
            </a:prstGeom>
          </p:spPr>
        </p:pic>
        <p:sp>
          <p:nvSpPr>
            <p:cNvPr id="6" name="正方形/長方形 5"/>
            <p:cNvSpPr/>
            <p:nvPr/>
          </p:nvSpPr>
          <p:spPr>
            <a:xfrm>
              <a:off x="5859379" y="3248526"/>
              <a:ext cx="697832" cy="1804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正方形/長方形 6"/>
            <p:cNvSpPr/>
            <p:nvPr/>
          </p:nvSpPr>
          <p:spPr>
            <a:xfrm>
              <a:off x="6045092" y="3850106"/>
              <a:ext cx="343676" cy="1804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p:cNvCxnSpPr>
              <a:stCxn id="6" idx="2"/>
              <a:endCxn id="7" idx="0"/>
            </p:cNvCxnSpPr>
            <p:nvPr/>
          </p:nvCxnSpPr>
          <p:spPr>
            <a:xfrm>
              <a:off x="6208295" y="3429001"/>
              <a:ext cx="8635" cy="4211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コンテンツ プレースホルダー 2"/>
          <p:cNvSpPr>
            <a:spLocks noGrp="1"/>
          </p:cNvSpPr>
          <p:nvPr>
            <p:ph idx="1"/>
          </p:nvPr>
        </p:nvSpPr>
        <p:spPr>
          <a:xfrm>
            <a:off x="1976718" y="407892"/>
            <a:ext cx="8552330" cy="683095"/>
          </a:xfrm>
        </p:spPr>
        <p:txBody>
          <a:bodyPr>
            <a:normAutofit fontScale="92500"/>
          </a:bodyPr>
          <a:lstStyle/>
          <a:p>
            <a:pPr marL="0" indent="0">
              <a:buNone/>
            </a:pPr>
            <a:r>
              <a:rPr lang="ja-JP" altLang="en-US" dirty="0"/>
              <a:t>赤枠で囲った箇所の</a:t>
            </a:r>
            <a:r>
              <a:rPr lang="en-US" altLang="ja-JP" dirty="0"/>
              <a:t>LED</a:t>
            </a:r>
            <a:r>
              <a:rPr lang="ja-JP" altLang="en-US" dirty="0"/>
              <a:t>が点滅していることを確認します</a:t>
            </a:r>
            <a:endParaRPr kumimoji="1" lang="en-US" altLang="ja-JP" dirty="0"/>
          </a:p>
        </p:txBody>
      </p:sp>
    </p:spTree>
    <p:extLst>
      <p:ext uri="{BB962C8B-B14F-4D97-AF65-F5344CB8AC3E}">
        <p14:creationId xmlns:p14="http://schemas.microsoft.com/office/powerpoint/2010/main" val="67977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p:cNvGrpSpPr/>
          <p:nvPr/>
        </p:nvGrpSpPr>
        <p:grpSpPr>
          <a:xfrm>
            <a:off x="300788" y="1231433"/>
            <a:ext cx="5366084" cy="3925598"/>
            <a:chOff x="469232" y="1796921"/>
            <a:chExt cx="5366084" cy="3925598"/>
          </a:xfrm>
        </p:grpSpPr>
        <p:pic>
          <p:nvPicPr>
            <p:cNvPr id="4" name="図 3"/>
            <p:cNvPicPr>
              <a:picLocks noChangeAspect="1"/>
            </p:cNvPicPr>
            <p:nvPr/>
          </p:nvPicPr>
          <p:blipFill>
            <a:blip r:embed="rId2"/>
            <a:stretch>
              <a:fillRect/>
            </a:stretch>
          </p:blipFill>
          <p:spPr>
            <a:xfrm>
              <a:off x="469232" y="1796921"/>
              <a:ext cx="5366084" cy="3925598"/>
            </a:xfrm>
            <a:prstGeom prst="rect">
              <a:avLst/>
            </a:prstGeom>
          </p:spPr>
        </p:pic>
        <p:sp>
          <p:nvSpPr>
            <p:cNvPr id="6" name="円/楕円 5"/>
            <p:cNvSpPr/>
            <p:nvPr/>
          </p:nvSpPr>
          <p:spPr>
            <a:xfrm>
              <a:off x="3801978"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グループ化 7"/>
          <p:cNvGrpSpPr/>
          <p:nvPr/>
        </p:nvGrpSpPr>
        <p:grpSpPr>
          <a:xfrm>
            <a:off x="6427004" y="1231433"/>
            <a:ext cx="5440642" cy="3925598"/>
            <a:chOff x="6595448" y="1796921"/>
            <a:chExt cx="5440642" cy="3925598"/>
          </a:xfrm>
        </p:grpSpPr>
        <p:pic>
          <p:nvPicPr>
            <p:cNvPr id="5" name="図 4"/>
            <p:cNvPicPr>
              <a:picLocks noChangeAspect="1"/>
            </p:cNvPicPr>
            <p:nvPr/>
          </p:nvPicPr>
          <p:blipFill>
            <a:blip r:embed="rId3"/>
            <a:stretch>
              <a:fillRect/>
            </a:stretch>
          </p:blipFill>
          <p:spPr>
            <a:xfrm>
              <a:off x="6595448" y="1796921"/>
              <a:ext cx="5440642" cy="3925598"/>
            </a:xfrm>
            <a:prstGeom prst="rect">
              <a:avLst/>
            </a:prstGeom>
          </p:spPr>
        </p:pic>
        <p:sp>
          <p:nvSpPr>
            <p:cNvPr id="7" name="円/楕円 6"/>
            <p:cNvSpPr/>
            <p:nvPr/>
          </p:nvSpPr>
          <p:spPr>
            <a:xfrm>
              <a:off x="9962147" y="2021306"/>
              <a:ext cx="336884" cy="37297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テキスト ボックス 9"/>
          <p:cNvSpPr txBox="1"/>
          <p:nvPr/>
        </p:nvSpPr>
        <p:spPr>
          <a:xfrm>
            <a:off x="1624261" y="5381416"/>
            <a:ext cx="9168063" cy="461665"/>
          </a:xfrm>
          <a:prstGeom prst="rect">
            <a:avLst/>
          </a:prstGeom>
          <a:noFill/>
        </p:spPr>
        <p:txBody>
          <a:bodyPr wrap="square" rtlCol="0">
            <a:spAutoFit/>
          </a:bodyPr>
          <a:lstStyle/>
          <a:p>
            <a:r>
              <a:rPr lang="ja-JP" altLang="en-US" sz="2400" dirty="0"/>
              <a:t>赤い枠で囲った</a:t>
            </a:r>
            <a:r>
              <a:rPr lang="en-US" altLang="ja-JP" sz="2400" dirty="0"/>
              <a:t>LED</a:t>
            </a:r>
            <a:r>
              <a:rPr lang="ja-JP" altLang="en-US" sz="2400" dirty="0"/>
              <a:t>が点滅すれば、動作確認は成功です</a:t>
            </a:r>
            <a:endParaRPr lang="en-US" sz="2400" dirty="0"/>
          </a:p>
        </p:txBody>
      </p:sp>
    </p:spTree>
    <p:extLst>
      <p:ext uri="{BB962C8B-B14F-4D97-AF65-F5344CB8AC3E}">
        <p14:creationId xmlns:p14="http://schemas.microsoft.com/office/powerpoint/2010/main" val="795077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E0385B-326B-48A9-9701-DB06700D91C7}"/>
              </a:ext>
            </a:extLst>
          </p:cNvPr>
          <p:cNvSpPr>
            <a:spLocks noGrp="1"/>
          </p:cNvSpPr>
          <p:nvPr>
            <p:ph type="title"/>
          </p:nvPr>
        </p:nvSpPr>
        <p:spPr>
          <a:xfrm>
            <a:off x="838200" y="365125"/>
            <a:ext cx="10515600" cy="1325563"/>
          </a:xfrm>
        </p:spPr>
        <p:txBody>
          <a:bodyPr>
            <a:normAutofit/>
          </a:bodyPr>
          <a:lstStyle/>
          <a:p>
            <a:r>
              <a:rPr kumimoji="1" lang="en-US" altLang="ja-JP" sz="3600" dirty="0"/>
              <a:t>(</a:t>
            </a:r>
            <a:r>
              <a:rPr kumimoji="1" lang="ja-JP" altLang="en-US" sz="3600" dirty="0"/>
              <a:t>参考</a:t>
            </a:r>
            <a:r>
              <a:rPr kumimoji="1" lang="en-US" altLang="ja-JP" sz="3600" dirty="0"/>
              <a:t>)</a:t>
            </a:r>
            <a:r>
              <a:rPr kumimoji="1" lang="ja-JP" altLang="en-US" sz="3600" dirty="0"/>
              <a:t> 書き込んだサンプルプログラムの内容</a:t>
            </a:r>
          </a:p>
        </p:txBody>
      </p:sp>
      <p:sp>
        <p:nvSpPr>
          <p:cNvPr id="3" name="コンテンツ プレースホルダー 2">
            <a:extLst>
              <a:ext uri="{FF2B5EF4-FFF2-40B4-BE49-F238E27FC236}">
                <a16:creationId xmlns:a16="http://schemas.microsoft.com/office/drawing/2014/main" id="{3919BE39-48A9-4C65-9568-F870D6FEBF1A}"/>
              </a:ext>
            </a:extLst>
          </p:cNvPr>
          <p:cNvSpPr>
            <a:spLocks noGrp="1"/>
          </p:cNvSpPr>
          <p:nvPr>
            <p:ph idx="1"/>
          </p:nvPr>
        </p:nvSpPr>
        <p:spPr>
          <a:xfrm>
            <a:off x="838200" y="2574925"/>
            <a:ext cx="3810000" cy="1895475"/>
          </a:xfrm>
        </p:spPr>
        <p:txBody>
          <a:bodyPr>
            <a:normAutofit/>
          </a:bodyPr>
          <a:lstStyle/>
          <a:p>
            <a:pPr marL="0" indent="0">
              <a:buNone/>
            </a:pPr>
            <a:r>
              <a:rPr lang="en-US" altLang="ja-JP" sz="1600" dirty="0"/>
              <a:t>void setup() {</a:t>
            </a:r>
          </a:p>
          <a:p>
            <a:pPr marL="0" indent="0">
              <a:buNone/>
            </a:pPr>
            <a:r>
              <a:rPr lang="en-US" altLang="ja-JP" sz="1600" dirty="0"/>
              <a:t>  // put your setup code here, to run once:</a:t>
            </a:r>
          </a:p>
          <a:p>
            <a:pPr marL="0" indent="0">
              <a:buNone/>
            </a:pPr>
            <a:endParaRPr lang="en-US" altLang="ja-JP" sz="1600" dirty="0"/>
          </a:p>
          <a:p>
            <a:pPr marL="0" indent="0">
              <a:buNone/>
            </a:pPr>
            <a:r>
              <a:rPr lang="ja-JP" altLang="en-US" sz="1600" dirty="0">
                <a:solidFill>
                  <a:srgbClr val="00B050"/>
                </a:solidFill>
              </a:rPr>
              <a:t>  </a:t>
            </a:r>
            <a:r>
              <a:rPr lang="en-US" altLang="ja-JP" sz="1600" dirty="0" err="1">
                <a:solidFill>
                  <a:srgbClr val="00B050"/>
                </a:solidFill>
              </a:rPr>
              <a:t>pinMode</a:t>
            </a:r>
            <a:r>
              <a:rPr lang="en-US" altLang="ja-JP" sz="1600" dirty="0">
                <a:solidFill>
                  <a:srgbClr val="00B050"/>
                </a:solidFill>
              </a:rPr>
              <a:t>(LED2, OUTPUT);  </a:t>
            </a:r>
          </a:p>
          <a:p>
            <a:pPr marL="0" indent="0">
              <a:buNone/>
            </a:pPr>
            <a:r>
              <a:rPr lang="en-US" altLang="ja-JP" sz="1600" dirty="0"/>
              <a:t>}</a:t>
            </a:r>
          </a:p>
          <a:p>
            <a:pPr marL="0" indent="0">
              <a:buNone/>
            </a:pPr>
            <a:endParaRPr kumimoji="1" lang="ja-JP" altLang="en-US" sz="1600" dirty="0"/>
          </a:p>
        </p:txBody>
      </p:sp>
      <p:sp>
        <p:nvSpPr>
          <p:cNvPr id="4" name="コンテンツ プレースホルダー 2">
            <a:extLst>
              <a:ext uri="{FF2B5EF4-FFF2-40B4-BE49-F238E27FC236}">
                <a16:creationId xmlns:a16="http://schemas.microsoft.com/office/drawing/2014/main" id="{43FD9864-F381-4248-A88A-6011B348E2F2}"/>
              </a:ext>
            </a:extLst>
          </p:cNvPr>
          <p:cNvSpPr txBox="1">
            <a:spLocks/>
          </p:cNvSpPr>
          <p:nvPr/>
        </p:nvSpPr>
        <p:spPr>
          <a:xfrm>
            <a:off x="6223000" y="2574925"/>
            <a:ext cx="4622800" cy="320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en-US" altLang="ja-JP" sz="1600" dirty="0"/>
              <a:t>  // put your main code here, to run repeatedly:</a:t>
            </a:r>
          </a:p>
          <a:p>
            <a:pPr marL="0" indent="0">
              <a:buFont typeface="Arial" panose="020B0604020202020204" pitchFamily="34" charset="0"/>
              <a:buNone/>
            </a:pPr>
            <a:endParaRPr lang="en-US" altLang="ja-JP" sz="1600" dirty="0"/>
          </a:p>
          <a:p>
            <a:pPr marL="0" indent="0">
              <a:buFont typeface="Arial" panose="020B0604020202020204" pitchFamily="34" charset="0"/>
              <a:buNone/>
            </a:pPr>
            <a:r>
              <a:rPr lang="ja-JP" altLang="en-US" sz="1600" dirty="0">
                <a:solidFill>
                  <a:srgbClr val="FF0000"/>
                </a:solidFill>
              </a:rPr>
              <a:t>  </a:t>
            </a:r>
            <a:r>
              <a:rPr lang="en-US" altLang="ja-JP" sz="1600" dirty="0" err="1">
                <a:solidFill>
                  <a:srgbClr val="FF0000"/>
                </a:solidFill>
              </a:rPr>
              <a:t>digitalWrite</a:t>
            </a:r>
            <a:r>
              <a:rPr lang="en-US" altLang="ja-JP" sz="1600" dirty="0">
                <a:solidFill>
                  <a:srgbClr val="FF0000"/>
                </a:solidFill>
              </a:rPr>
              <a:t>(LED2, HIGH);</a:t>
            </a:r>
          </a:p>
          <a:p>
            <a:pPr marL="0" indent="0">
              <a:buFont typeface="Arial" panose="020B0604020202020204" pitchFamily="34" charset="0"/>
              <a:buNone/>
            </a:pPr>
            <a:r>
              <a:rPr lang="ja-JP" altLang="en-US" sz="1600" dirty="0">
                <a:solidFill>
                  <a:srgbClr val="FF0000"/>
                </a:solidFill>
              </a:rPr>
              <a:t>  </a:t>
            </a:r>
            <a:r>
              <a:rPr lang="en-US" altLang="ja-JP" sz="1600" dirty="0">
                <a:solidFill>
                  <a:srgbClr val="FF0000"/>
                </a:solidFill>
              </a:rPr>
              <a:t>delay(1000);</a:t>
            </a:r>
          </a:p>
          <a:p>
            <a:pPr marL="0" indent="0">
              <a:buFont typeface="Arial" panose="020B0604020202020204" pitchFamily="34" charset="0"/>
              <a:buNone/>
            </a:pPr>
            <a:endParaRPr lang="en-US" altLang="ja-JP" sz="1600" dirty="0">
              <a:solidFill>
                <a:srgbClr val="FF0000"/>
              </a:solidFill>
            </a:endParaRPr>
          </a:p>
          <a:p>
            <a:pPr marL="0" indent="0">
              <a:buFont typeface="Arial" panose="020B0604020202020204" pitchFamily="34" charset="0"/>
              <a:buNone/>
            </a:pPr>
            <a:r>
              <a:rPr lang="ja-JP" altLang="en-US" sz="1600" dirty="0">
                <a:solidFill>
                  <a:srgbClr val="0070C0"/>
                </a:solidFill>
              </a:rPr>
              <a:t>  </a:t>
            </a:r>
            <a:r>
              <a:rPr lang="en-US" altLang="ja-JP" sz="1600" dirty="0" err="1">
                <a:solidFill>
                  <a:srgbClr val="0070C0"/>
                </a:solidFill>
              </a:rPr>
              <a:t>digitalWrite</a:t>
            </a:r>
            <a:r>
              <a:rPr lang="en-US" altLang="ja-JP" sz="1600" dirty="0">
                <a:solidFill>
                  <a:srgbClr val="0070C0"/>
                </a:solidFill>
              </a:rPr>
              <a:t>(LED2, LOW);</a:t>
            </a:r>
          </a:p>
          <a:p>
            <a:pPr marL="0" indent="0">
              <a:buFont typeface="Arial" panose="020B0604020202020204" pitchFamily="34" charset="0"/>
              <a:buNone/>
            </a:pPr>
            <a:r>
              <a:rPr lang="ja-JP" altLang="en-US" sz="1600" dirty="0">
                <a:solidFill>
                  <a:srgbClr val="0070C0"/>
                </a:solidFill>
              </a:rPr>
              <a:t>  </a:t>
            </a:r>
            <a:r>
              <a:rPr lang="en-US" altLang="ja-JP" sz="1600" dirty="0">
                <a:solidFill>
                  <a:srgbClr val="0070C0"/>
                </a:solidFill>
              </a:rPr>
              <a:t>delay(1000);</a:t>
            </a:r>
          </a:p>
          <a:p>
            <a:pPr marL="0" indent="0">
              <a:buFont typeface="Arial" panose="020B0604020202020204" pitchFamily="34" charset="0"/>
              <a:buNone/>
            </a:pPr>
            <a:r>
              <a:rPr lang="en-US" altLang="ja-JP" sz="1600" dirty="0"/>
              <a:t>}</a:t>
            </a:r>
            <a:endParaRPr lang="ja-JP" altLang="en-US" sz="1600" dirty="0"/>
          </a:p>
        </p:txBody>
      </p:sp>
      <p:sp>
        <p:nvSpPr>
          <p:cNvPr id="6" name="吹き出し: 四角形 5">
            <a:extLst>
              <a:ext uri="{FF2B5EF4-FFF2-40B4-BE49-F238E27FC236}">
                <a16:creationId xmlns:a16="http://schemas.microsoft.com/office/drawing/2014/main" id="{F2B7DE0D-FC8D-4391-8F4C-BD36EF44614D}"/>
              </a:ext>
            </a:extLst>
          </p:cNvPr>
          <p:cNvSpPr/>
          <p:nvPr/>
        </p:nvSpPr>
        <p:spPr>
          <a:xfrm>
            <a:off x="1219200" y="1892300"/>
            <a:ext cx="1536700" cy="520700"/>
          </a:xfrm>
          <a:prstGeom prst="wedgeRectCallout">
            <a:avLst>
              <a:gd name="adj1" fmla="val -27358"/>
              <a:gd name="adj2" fmla="val 813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初期化関数</a:t>
            </a:r>
          </a:p>
        </p:txBody>
      </p:sp>
      <p:sp>
        <p:nvSpPr>
          <p:cNvPr id="7" name="吹き出し: 四角形 6">
            <a:extLst>
              <a:ext uri="{FF2B5EF4-FFF2-40B4-BE49-F238E27FC236}">
                <a16:creationId xmlns:a16="http://schemas.microsoft.com/office/drawing/2014/main" id="{03A68B62-52B4-4787-8D0B-1792308F54B8}"/>
              </a:ext>
            </a:extLst>
          </p:cNvPr>
          <p:cNvSpPr/>
          <p:nvPr/>
        </p:nvSpPr>
        <p:spPr>
          <a:xfrm>
            <a:off x="6416674" y="1892300"/>
            <a:ext cx="2498725" cy="520700"/>
          </a:xfrm>
          <a:prstGeom prst="wedgeRectCallout">
            <a:avLst>
              <a:gd name="adj1" fmla="val -27420"/>
              <a:gd name="adj2" fmla="val 8870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メインループ処理関数</a:t>
            </a:r>
          </a:p>
        </p:txBody>
      </p:sp>
      <p:sp>
        <p:nvSpPr>
          <p:cNvPr id="8" name="吹き出し: 四角形 7">
            <a:extLst>
              <a:ext uri="{FF2B5EF4-FFF2-40B4-BE49-F238E27FC236}">
                <a16:creationId xmlns:a16="http://schemas.microsoft.com/office/drawing/2014/main" id="{16CE499F-AAF2-48ED-952C-5A46574C7143}"/>
              </a:ext>
            </a:extLst>
          </p:cNvPr>
          <p:cNvSpPr/>
          <p:nvPr/>
        </p:nvSpPr>
        <p:spPr>
          <a:xfrm>
            <a:off x="1435100" y="4467692"/>
            <a:ext cx="1536700" cy="646330"/>
          </a:xfrm>
          <a:prstGeom prst="wedgeRectCallout">
            <a:avLst>
              <a:gd name="adj1" fmla="val -37275"/>
              <a:gd name="adj2" fmla="val -1283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kumimoji="1" lang="ja-JP" altLang="en-US" dirty="0">
                <a:solidFill>
                  <a:schemeClr val="tx1"/>
                </a:solidFill>
              </a:rPr>
              <a:t>のピンの設定</a:t>
            </a:r>
          </a:p>
        </p:txBody>
      </p:sp>
      <p:sp>
        <p:nvSpPr>
          <p:cNvPr id="9" name="吹き出し: 四角形 8">
            <a:extLst>
              <a:ext uri="{FF2B5EF4-FFF2-40B4-BE49-F238E27FC236}">
                <a16:creationId xmlns:a16="http://schemas.microsoft.com/office/drawing/2014/main" id="{AC06A613-68CA-4BB8-845D-439B2F9C086E}"/>
              </a:ext>
            </a:extLst>
          </p:cNvPr>
          <p:cNvSpPr/>
          <p:nvPr/>
        </p:nvSpPr>
        <p:spPr>
          <a:xfrm>
            <a:off x="9353550" y="3522662"/>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a:solidFill>
                  <a:schemeClr val="tx1"/>
                </a:solidFill>
              </a:rPr>
              <a:t>を点灯させる</a:t>
            </a:r>
            <a:endParaRPr kumimoji="1" lang="ja-JP" altLang="en-US" dirty="0">
              <a:solidFill>
                <a:schemeClr val="tx1"/>
              </a:solidFill>
            </a:endParaRPr>
          </a:p>
        </p:txBody>
      </p:sp>
      <p:sp>
        <p:nvSpPr>
          <p:cNvPr id="10" name="吹き出し: 四角形 9">
            <a:extLst>
              <a:ext uri="{FF2B5EF4-FFF2-40B4-BE49-F238E27FC236}">
                <a16:creationId xmlns:a16="http://schemas.microsoft.com/office/drawing/2014/main" id="{E0C200B7-8809-46BA-9469-044D8FAC0AAD}"/>
              </a:ext>
            </a:extLst>
          </p:cNvPr>
          <p:cNvSpPr/>
          <p:nvPr/>
        </p:nvSpPr>
        <p:spPr>
          <a:xfrm>
            <a:off x="9353550" y="4684603"/>
            <a:ext cx="2178050" cy="646330"/>
          </a:xfrm>
          <a:prstGeom prst="wedgeRectCallout">
            <a:avLst>
              <a:gd name="adj1" fmla="val -64300"/>
              <a:gd name="adj2" fmla="val -2029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LED</a:t>
            </a:r>
            <a:r>
              <a:rPr lang="ja-JP" altLang="en-US" dirty="0" err="1">
                <a:solidFill>
                  <a:schemeClr val="tx1"/>
                </a:solidFill>
              </a:rPr>
              <a:t>を消</a:t>
            </a:r>
            <a:r>
              <a:rPr lang="ja-JP" altLang="en-US" dirty="0">
                <a:solidFill>
                  <a:schemeClr val="tx1"/>
                </a:solidFill>
              </a:rPr>
              <a:t>灯させる</a:t>
            </a:r>
            <a:endParaRPr kumimoji="1" lang="ja-JP" altLang="en-US" dirty="0">
              <a:solidFill>
                <a:schemeClr val="tx1"/>
              </a:solidFill>
            </a:endParaRPr>
          </a:p>
        </p:txBody>
      </p:sp>
      <p:sp>
        <p:nvSpPr>
          <p:cNvPr id="11" name="吹き出し: 四角形 10">
            <a:extLst>
              <a:ext uri="{FF2B5EF4-FFF2-40B4-BE49-F238E27FC236}">
                <a16:creationId xmlns:a16="http://schemas.microsoft.com/office/drawing/2014/main" id="{D5A82732-6573-4DE1-B3AF-FC85FDB6A66A}"/>
              </a:ext>
            </a:extLst>
          </p:cNvPr>
          <p:cNvSpPr/>
          <p:nvPr/>
        </p:nvSpPr>
        <p:spPr>
          <a:xfrm>
            <a:off x="3530600" y="4873407"/>
            <a:ext cx="2438401" cy="804395"/>
          </a:xfrm>
          <a:prstGeom prst="wedgeRectCallout">
            <a:avLst>
              <a:gd name="adj1" fmla="val 62854"/>
              <a:gd name="adj2" fmla="val -1552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 delay(1000)</a:t>
            </a:r>
            <a:r>
              <a:rPr lang="ja-JP" altLang="en-US" dirty="0">
                <a:solidFill>
                  <a:schemeClr val="tx1"/>
                </a:solidFill>
              </a:rPr>
              <a:t>は、</a:t>
            </a:r>
            <a:r>
              <a:rPr lang="en-US" altLang="ja-JP" dirty="0">
                <a:solidFill>
                  <a:schemeClr val="tx1"/>
                </a:solidFill>
              </a:rPr>
              <a:t>1000msec =(1sec)</a:t>
            </a:r>
            <a:r>
              <a:rPr lang="ja-JP" altLang="en-US" dirty="0">
                <a:solidFill>
                  <a:schemeClr val="tx1"/>
                </a:solidFill>
              </a:rPr>
              <a:t>待つ </a:t>
            </a:r>
            <a:endParaRPr kumimoji="1" lang="ja-JP" altLang="en-US" dirty="0">
              <a:solidFill>
                <a:schemeClr val="tx1"/>
              </a:solidFill>
            </a:endParaRPr>
          </a:p>
        </p:txBody>
      </p:sp>
    </p:spTree>
    <p:extLst>
      <p:ext uri="{BB962C8B-B14F-4D97-AF65-F5344CB8AC3E}">
        <p14:creationId xmlns:p14="http://schemas.microsoft.com/office/powerpoint/2010/main" val="234718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3.</a:t>
            </a:r>
            <a:r>
              <a:rPr lang="en-US" altLang="ja-JP" sz="4000" b="1" dirty="0">
                <a:solidFill>
                  <a:srgbClr val="00B050"/>
                </a:solidFill>
              </a:rPr>
              <a:t>STM32</a:t>
            </a:r>
            <a:r>
              <a:rPr lang="ja-JP" altLang="en-US" sz="4000" dirty="0"/>
              <a:t>の加速度、温湿度等を</a:t>
            </a:r>
            <a:r>
              <a:rPr lang="en-US" altLang="ja-JP" sz="4000" dirty="0"/>
              <a:t>USB</a:t>
            </a:r>
            <a:r>
              <a:rPr lang="ja-JP" altLang="en-US" sz="4000" dirty="0"/>
              <a:t>経由でモニタする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44470"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3-1 </a:t>
            </a:r>
            <a:r>
              <a:rPr lang="en-US" altLang="ja-JP" b="1" dirty="0">
                <a:solidFill>
                  <a:srgbClr val="00B050"/>
                </a:solidFill>
                <a:latin typeface="+mn-ea"/>
              </a:rPr>
              <a:t>STM32</a:t>
            </a:r>
            <a:r>
              <a:rPr lang="ja-JP" altLang="en-US" dirty="0">
                <a:latin typeface="+mn-ea"/>
              </a:rPr>
              <a:t>の温度・湿度センサデータを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3-2 </a:t>
            </a:r>
            <a:r>
              <a:rPr lang="en-US" altLang="ja-JP" b="1" dirty="0">
                <a:solidFill>
                  <a:srgbClr val="00B050"/>
                </a:solidFill>
                <a:latin typeface="+mn-ea"/>
              </a:rPr>
              <a:t>STM32</a:t>
            </a:r>
            <a:r>
              <a:rPr lang="ja-JP" altLang="en-US" dirty="0">
                <a:latin typeface="+mn-ea"/>
              </a:rPr>
              <a:t>の気圧計センサデータを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3-3</a:t>
            </a:r>
            <a:r>
              <a:rPr lang="en-US" altLang="ja-JP" b="1" dirty="0">
                <a:solidFill>
                  <a:srgbClr val="00B050"/>
                </a:solidFill>
                <a:latin typeface="+mn-ea"/>
              </a:rPr>
              <a:t> STM32</a:t>
            </a:r>
            <a:r>
              <a:rPr lang="ja-JP" altLang="en-US" dirty="0">
                <a:latin typeface="+mn-ea"/>
              </a:rPr>
              <a:t>のジェスチャセンサデータを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3-4 </a:t>
            </a:r>
            <a:r>
              <a:rPr lang="en-US" altLang="ja-JP" b="1" dirty="0">
                <a:solidFill>
                  <a:srgbClr val="00B050"/>
                </a:solidFill>
                <a:latin typeface="+mn-ea"/>
              </a:rPr>
              <a:t>STM32</a:t>
            </a:r>
            <a:r>
              <a:rPr lang="ja-JP" altLang="en-US" dirty="0">
                <a:latin typeface="+mn-ea"/>
              </a:rPr>
              <a:t>の</a:t>
            </a:r>
            <a:r>
              <a:rPr lang="en-US" altLang="ja-JP" dirty="0">
                <a:latin typeface="+mn-ea"/>
              </a:rPr>
              <a:t>3</a:t>
            </a:r>
            <a:r>
              <a:rPr lang="ja-JP" altLang="en-US" dirty="0">
                <a:latin typeface="+mn-ea"/>
              </a:rPr>
              <a:t>軸地磁気センサデータを</a:t>
            </a:r>
            <a:r>
              <a:rPr lang="en-US" altLang="ja-JP" dirty="0">
                <a:latin typeface="+mn-ea"/>
              </a:rPr>
              <a:t>USB</a:t>
            </a:r>
            <a:r>
              <a:rPr lang="ja-JP" altLang="en-US" dirty="0">
                <a:latin typeface="+mn-ea"/>
              </a:rPr>
              <a:t>経由でモニタする</a:t>
            </a:r>
          </a:p>
          <a:p>
            <a:pPr marL="0" indent="0">
              <a:buNone/>
            </a:pPr>
            <a:r>
              <a:rPr lang="en-US" altLang="ja-JP" dirty="0">
                <a:latin typeface="+mn-ea"/>
              </a:rPr>
              <a:t>3-5 </a:t>
            </a:r>
            <a:r>
              <a:rPr lang="en-US" altLang="ja-JP" b="1" dirty="0">
                <a:solidFill>
                  <a:srgbClr val="00B050"/>
                </a:solidFill>
                <a:latin typeface="+mn-ea"/>
              </a:rPr>
              <a:t>STM32</a:t>
            </a:r>
            <a:r>
              <a:rPr lang="ja-JP" altLang="en-US" dirty="0">
                <a:latin typeface="+mn-ea"/>
              </a:rPr>
              <a:t>の</a:t>
            </a:r>
            <a:r>
              <a:rPr lang="en-US" altLang="ja-JP" dirty="0">
                <a:latin typeface="+mn-ea"/>
              </a:rPr>
              <a:t>3D</a:t>
            </a:r>
            <a:r>
              <a:rPr lang="ja-JP" altLang="en-US" dirty="0">
                <a:latin typeface="+mn-ea"/>
              </a:rPr>
              <a:t>ジャイロセンサデータを</a:t>
            </a:r>
            <a:r>
              <a:rPr lang="en-US" altLang="ja-JP" dirty="0">
                <a:latin typeface="+mn-ea"/>
              </a:rPr>
              <a:t>USB</a:t>
            </a:r>
            <a:r>
              <a:rPr lang="ja-JP" altLang="en-US" dirty="0">
                <a:latin typeface="+mn-ea"/>
              </a:rPr>
              <a:t>経由でモニタする</a:t>
            </a:r>
            <a:endParaRPr lang="en-US" altLang="ja-JP" sz="2400" dirty="0"/>
          </a:p>
        </p:txBody>
      </p:sp>
      <p:sp>
        <p:nvSpPr>
          <p:cNvPr id="41" name="テキスト ボックス 40"/>
          <p:cNvSpPr txBox="1"/>
          <p:nvPr/>
        </p:nvSpPr>
        <p:spPr>
          <a:xfrm>
            <a:off x="370551" y="1216029"/>
            <a:ext cx="11739281" cy="830997"/>
          </a:xfrm>
          <a:prstGeom prst="rect">
            <a:avLst/>
          </a:prstGeom>
          <a:noFill/>
        </p:spPr>
        <p:txBody>
          <a:bodyPr wrap="square" rtlCol="0">
            <a:spAutoFit/>
          </a:bodyPr>
          <a:lstStyle/>
          <a:p>
            <a:r>
              <a:rPr lang="en-US" altLang="ja-JP" sz="2400" b="1" dirty="0">
                <a:solidFill>
                  <a:srgbClr val="00B050"/>
                </a:solidFill>
              </a:rPr>
              <a:t>STM32</a:t>
            </a:r>
            <a:r>
              <a:rPr lang="ja-JP" altLang="en-US" sz="2400" dirty="0"/>
              <a:t>に載っているセンサのライブラリをインストールしてサンプルコードを書き込みます。</a:t>
            </a:r>
            <a:endParaRPr lang="en-US" altLang="ja-JP" sz="2400" dirty="0"/>
          </a:p>
          <a:p>
            <a:r>
              <a:rPr lang="en-US" altLang="ja-JP" sz="2400" dirty="0"/>
              <a:t>USB</a:t>
            </a:r>
            <a:r>
              <a:rPr lang="ja-JP" altLang="en-US" sz="2400" dirty="0"/>
              <a:t>ケーブル経由でセンサデータをモニタしセンサが正常に動作していることを確認します。</a:t>
            </a:r>
            <a:endParaRPr lang="en-US" sz="2400" dirty="0"/>
          </a:p>
        </p:txBody>
      </p:sp>
    </p:spTree>
    <p:extLst>
      <p:ext uri="{BB962C8B-B14F-4D97-AF65-F5344CB8AC3E}">
        <p14:creationId xmlns:p14="http://schemas.microsoft.com/office/powerpoint/2010/main" val="4168699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218765" y="2036198"/>
            <a:ext cx="6894041" cy="4183169"/>
            <a:chOff x="2218580" y="1690688"/>
            <a:chExt cx="7754839" cy="4617116"/>
          </a:xfrm>
        </p:grpSpPr>
        <p:pic>
          <p:nvPicPr>
            <p:cNvPr id="5" name="図 4">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6" name="グループ化 5">
              <a:extLst>
                <a:ext uri="{FF2B5EF4-FFF2-40B4-BE49-F238E27FC236}">
                  <a16:creationId xmlns:a16="http://schemas.microsoft.com/office/drawing/2014/main" id="{B0A96B70-3571-4332-9ECB-7FDACE95AA8D}"/>
                </a:ext>
              </a:extLst>
            </p:cNvPr>
            <p:cNvGrpSpPr/>
            <p:nvPr/>
          </p:nvGrpSpPr>
          <p:grpSpPr>
            <a:xfrm>
              <a:off x="2218582" y="5067550"/>
              <a:ext cx="2524868" cy="1240254"/>
              <a:chOff x="6781934" y="4744214"/>
              <a:chExt cx="2524868"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6781934" y="5274855"/>
                <a:ext cx="2378183"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温度・湿度センサ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7" y="4972564"/>
                <a:ext cx="1711"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1"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3-1</a:t>
            </a:r>
            <a:r>
              <a:rPr lang="ja-JP" altLang="en-US" dirty="0">
                <a:solidFill>
                  <a:srgbClr val="0070C0"/>
                </a:solidFill>
              </a:rPr>
              <a:t> </a:t>
            </a:r>
            <a:r>
              <a:rPr lang="ja-JP" altLang="en-US" dirty="0"/>
              <a:t>温度・湿度センサを</a:t>
            </a:r>
            <a:r>
              <a:rPr lang="en-US" altLang="ja-JP" dirty="0"/>
              <a:t>USB</a:t>
            </a:r>
            <a:r>
              <a:rPr lang="ja-JP" altLang="en-US" dirty="0"/>
              <a:t>経由でモニタ</a:t>
            </a:r>
            <a:endParaRPr lang="en-US" dirty="0"/>
          </a:p>
        </p:txBody>
      </p:sp>
      <p:sp>
        <p:nvSpPr>
          <p:cNvPr id="14" name="テキスト ボックス 13"/>
          <p:cNvSpPr txBox="1"/>
          <p:nvPr/>
        </p:nvSpPr>
        <p:spPr>
          <a:xfrm>
            <a:off x="1154206" y="1367715"/>
            <a:ext cx="9883588" cy="646331"/>
          </a:xfrm>
          <a:prstGeom prst="rect">
            <a:avLst/>
          </a:prstGeom>
          <a:noFill/>
        </p:spPr>
        <p:txBody>
          <a:bodyPr wrap="square" rtlCol="0">
            <a:spAutoFit/>
          </a:bodyPr>
          <a:lstStyle/>
          <a:p>
            <a:r>
              <a:rPr lang="ja-JP" altLang="en-US" dirty="0"/>
              <a:t>温度・湿度センサのライブラリをインストールし、その後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988239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D01E3-DC83-4366-9748-130B129FF3C2}"/>
              </a:ext>
            </a:extLst>
          </p:cNvPr>
          <p:cNvSpPr>
            <a:spLocks noGrp="1"/>
          </p:cNvSpPr>
          <p:nvPr>
            <p:ph type="title"/>
          </p:nvPr>
        </p:nvSpPr>
        <p:spPr>
          <a:xfrm>
            <a:off x="850900" y="365125"/>
            <a:ext cx="10515600" cy="614589"/>
          </a:xfrm>
        </p:spPr>
        <p:txBody>
          <a:bodyPr>
            <a:normAutofit fontScale="90000"/>
          </a:bodyPr>
          <a:lstStyle/>
          <a:p>
            <a:pPr algn="ctr"/>
            <a:r>
              <a:rPr kumimoji="1" lang="ja-JP" altLang="en-US" dirty="0"/>
              <a:t>ハンズオンでやりたいこと</a:t>
            </a:r>
          </a:p>
        </p:txBody>
      </p:sp>
      <p:sp>
        <p:nvSpPr>
          <p:cNvPr id="4" name="コンテンツ プレースホルダー 2"/>
          <p:cNvSpPr>
            <a:spLocks noGrp="1"/>
          </p:cNvSpPr>
          <p:nvPr>
            <p:ph idx="1"/>
          </p:nvPr>
        </p:nvSpPr>
        <p:spPr>
          <a:xfrm>
            <a:off x="490298" y="1341648"/>
            <a:ext cx="4121805" cy="486233"/>
          </a:xfrm>
        </p:spPr>
        <p:txBody>
          <a:bodyPr vert="horz" lIns="91440" tIns="45720" rIns="91440" bIns="45720" rtlCol="0">
            <a:normAutofit/>
          </a:bodyPr>
          <a:lstStyle/>
          <a:p>
            <a:pPr marL="342900" indent="-342900" defTabSz="457200">
              <a:buClr>
                <a:schemeClr val="accent1"/>
              </a:buClr>
              <a:buSzPct val="80000"/>
              <a:buFont typeface="Wingdings 3" charset="2"/>
              <a:buChar char=""/>
            </a:pPr>
            <a:r>
              <a:rPr lang="ja-JP" altLang="en-US" sz="1800" dirty="0">
                <a:solidFill>
                  <a:schemeClr val="tx1">
                    <a:lumMod val="75000"/>
                    <a:lumOff val="25000"/>
                  </a:schemeClr>
                </a:solidFill>
              </a:rPr>
              <a:t>無数の管理された</a:t>
            </a:r>
            <a:r>
              <a:rPr lang="ja-JP" altLang="en-US" sz="1800" b="1" dirty="0">
                <a:solidFill>
                  <a:srgbClr val="FF0000"/>
                </a:solidFill>
              </a:rPr>
              <a:t>デバイス</a:t>
            </a:r>
            <a:r>
              <a:rPr lang="ja-JP" altLang="en-US" sz="1800" dirty="0">
                <a:solidFill>
                  <a:schemeClr val="tx1">
                    <a:lumMod val="75000"/>
                    <a:lumOff val="25000"/>
                  </a:schemeClr>
                </a:solidFill>
              </a:rPr>
              <a:t>情報を</a:t>
            </a:r>
            <a:endParaRPr lang="en-US" altLang="ja-JP" sz="1800" dirty="0">
              <a:solidFill>
                <a:schemeClr val="tx1">
                  <a:lumMod val="75000"/>
                  <a:lumOff val="25000"/>
                </a:schemeClr>
              </a:solidFill>
            </a:endParaRPr>
          </a:p>
        </p:txBody>
      </p:sp>
      <p:sp>
        <p:nvSpPr>
          <p:cNvPr id="5" name="コンテンツ プレースホルダー 2"/>
          <p:cNvSpPr txBox="1">
            <a:spLocks/>
          </p:cNvSpPr>
          <p:nvPr/>
        </p:nvSpPr>
        <p:spPr>
          <a:xfrm>
            <a:off x="5487361" y="1310920"/>
            <a:ext cx="5983239" cy="1010091"/>
          </a:xfrm>
          <a:prstGeom prst="rect">
            <a:avLst/>
          </a:prstGeom>
        </p:spPr>
        <p:txBody>
          <a:bodyPr vert="horz" lIns="91440" tIns="45720" rIns="91440" bIns="45720" rtlCol="0">
            <a:normAutofit/>
          </a:bodyPr>
          <a:lstStyle>
            <a:defPPr>
              <a:defRPr lang="en-US"/>
            </a:defPPr>
            <a:lvl1pPr marL="342900" indent="-342900">
              <a:spcBef>
                <a:spcPts val="1000"/>
              </a:spcBef>
              <a:spcAft>
                <a:spcPts val="0"/>
              </a:spcAft>
              <a:buClr>
                <a:schemeClr val="accent1"/>
              </a:buClr>
              <a:buSzPct val="80000"/>
              <a:buFont typeface="Wingdings 3" charset="2"/>
              <a:buChar char=""/>
              <a:defRPr kumimoji="1">
                <a:solidFill>
                  <a:schemeClr val="tx1">
                    <a:lumMod val="75000"/>
                    <a:lumOff val="25000"/>
                  </a:schemeClr>
                </a:solidFill>
              </a:defRPr>
            </a:lvl1pPr>
            <a:lvl2pPr marL="742950" indent="-285750">
              <a:spcBef>
                <a:spcPts val="1000"/>
              </a:spcBef>
              <a:spcAft>
                <a:spcPts val="0"/>
              </a:spcAft>
              <a:buClr>
                <a:schemeClr val="accent1"/>
              </a:buClr>
              <a:buSzPct val="80000"/>
              <a:buFont typeface="Wingdings 3" charset="2"/>
              <a:buChar char=""/>
              <a:defRPr kumimoji="1" sz="160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kumimoji="1" sz="140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kumimoji="1" sz="1200">
                <a:solidFill>
                  <a:schemeClr val="tx1">
                    <a:lumMod val="75000"/>
                    <a:lumOff val="25000"/>
                  </a:schemeClr>
                </a:solidFill>
              </a:defRPr>
            </a:lvl9pPr>
          </a:lstStyle>
          <a:p>
            <a:r>
              <a:rPr lang="ja-JP" altLang="en-US" dirty="0"/>
              <a:t>無数のセンサーボードを一括設定する</a:t>
            </a:r>
            <a:endParaRPr lang="en-US" altLang="ja-JP" dirty="0"/>
          </a:p>
          <a:p>
            <a:pPr marL="0" indent="0">
              <a:buNone/>
            </a:pPr>
            <a:r>
              <a:rPr lang="ja-JP" altLang="en-US" dirty="0"/>
              <a:t>　　</a:t>
            </a:r>
            <a:r>
              <a:rPr lang="en-US" altLang="ja-JP" dirty="0"/>
              <a:t>(</a:t>
            </a:r>
            <a:r>
              <a:rPr lang="en-US" altLang="ja-JP" b="1" dirty="0">
                <a:solidFill>
                  <a:srgbClr val="00B050"/>
                </a:solidFill>
              </a:rPr>
              <a:t>STM32</a:t>
            </a:r>
            <a:r>
              <a:rPr lang="en-US" altLang="ja-JP" dirty="0">
                <a:solidFill>
                  <a:srgbClr val="FF0000"/>
                </a:solidFill>
              </a:rPr>
              <a:t> </a:t>
            </a:r>
            <a:r>
              <a:rPr lang="ja-JP" altLang="en-US" dirty="0"/>
              <a:t>の発信間隔をクラウドから一括設定する</a:t>
            </a:r>
            <a:r>
              <a:rPr lang="en-US" altLang="ja-JP" dirty="0"/>
              <a:t>)</a:t>
            </a:r>
          </a:p>
        </p:txBody>
      </p:sp>
      <p:sp>
        <p:nvSpPr>
          <p:cNvPr id="7" name="コンテンツ プレースホルダー 2"/>
          <p:cNvSpPr txBox="1">
            <a:spLocks/>
          </p:cNvSpPr>
          <p:nvPr/>
        </p:nvSpPr>
        <p:spPr>
          <a:xfrm>
            <a:off x="490297" y="2404245"/>
            <a:ext cx="4194525" cy="7189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一時的に</a:t>
            </a:r>
            <a:r>
              <a:rPr lang="ja-JP" altLang="en-US" b="1" dirty="0">
                <a:solidFill>
                  <a:srgbClr val="FF0000"/>
                </a:solidFill>
              </a:rPr>
              <a:t>エッジ</a:t>
            </a:r>
            <a:r>
              <a:rPr lang="ja-JP" altLang="en-US" dirty="0"/>
              <a:t>に集めて加工し</a:t>
            </a:r>
            <a:endParaRPr lang="en-US" altLang="ja-JP" dirty="0"/>
          </a:p>
        </p:txBody>
      </p:sp>
      <p:sp>
        <p:nvSpPr>
          <p:cNvPr id="8" name="コンテンツ プレースホルダー 2"/>
          <p:cNvSpPr txBox="1">
            <a:spLocks/>
          </p:cNvSpPr>
          <p:nvPr/>
        </p:nvSpPr>
        <p:spPr>
          <a:xfrm>
            <a:off x="490297" y="3455663"/>
            <a:ext cx="4663593" cy="5407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b="1" dirty="0">
                <a:solidFill>
                  <a:srgbClr val="FF0000"/>
                </a:solidFill>
              </a:rPr>
              <a:t>クラウド</a:t>
            </a:r>
            <a:r>
              <a:rPr lang="ja-JP" altLang="en-US" dirty="0"/>
              <a:t>でデータを解析する</a:t>
            </a:r>
            <a:endParaRPr lang="en-US" dirty="0"/>
          </a:p>
        </p:txBody>
      </p:sp>
      <p:sp>
        <p:nvSpPr>
          <p:cNvPr id="9" name="コンテンツ プレースホルダー 2"/>
          <p:cNvSpPr txBox="1">
            <a:spLocks/>
          </p:cNvSpPr>
          <p:nvPr/>
        </p:nvSpPr>
        <p:spPr>
          <a:xfrm>
            <a:off x="5487361" y="2314765"/>
            <a:ext cx="6546272"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集めたセンサ情報をクラウドに送る</a:t>
            </a:r>
            <a:endParaRPr lang="en-US" altLang="ja-JP" dirty="0"/>
          </a:p>
          <a:p>
            <a:pPr marL="0" indent="0">
              <a:buNone/>
            </a:pPr>
            <a:r>
              <a:rPr lang="ja-JP" altLang="en-US" dirty="0"/>
              <a:t>　　</a:t>
            </a:r>
            <a:r>
              <a:rPr lang="en-US" altLang="ja-JP" dirty="0"/>
              <a:t>(</a:t>
            </a:r>
            <a:r>
              <a:rPr lang="en-US" altLang="ja-JP" b="1" dirty="0">
                <a:solidFill>
                  <a:srgbClr val="0070C0"/>
                </a:solidFill>
              </a:rPr>
              <a:t>Node-RED</a:t>
            </a:r>
            <a:r>
              <a:rPr lang="ja-JP" altLang="en-US" dirty="0"/>
              <a:t>を使って集めたセンサ情報を加工し送る</a:t>
            </a:r>
            <a:r>
              <a:rPr lang="en-US" altLang="ja-JP" dirty="0"/>
              <a:t>)</a:t>
            </a:r>
          </a:p>
        </p:txBody>
      </p:sp>
      <p:sp>
        <p:nvSpPr>
          <p:cNvPr id="10" name="右矢印 9"/>
          <p:cNvSpPr/>
          <p:nvPr/>
        </p:nvSpPr>
        <p:spPr>
          <a:xfrm>
            <a:off x="4739102" y="2168909"/>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右矢印 10"/>
          <p:cNvSpPr/>
          <p:nvPr/>
        </p:nvSpPr>
        <p:spPr>
          <a:xfrm>
            <a:off x="4734023" y="3243580"/>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コンテンツ プレースホルダー 2"/>
          <p:cNvSpPr txBox="1">
            <a:spLocks/>
          </p:cNvSpPr>
          <p:nvPr/>
        </p:nvSpPr>
        <p:spPr>
          <a:xfrm>
            <a:off x="5487361" y="3387093"/>
            <a:ext cx="5983239" cy="1108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a:lstStyle>
          <a:p>
            <a:r>
              <a:rPr lang="ja-JP" altLang="en-US" dirty="0"/>
              <a:t>クラウド上に貯まったデータを見える化する</a:t>
            </a:r>
            <a:endParaRPr lang="en-US" altLang="ja-JP" dirty="0"/>
          </a:p>
          <a:p>
            <a:pPr marL="0" indent="0">
              <a:buNone/>
            </a:pPr>
            <a:r>
              <a:rPr lang="ja-JP" altLang="en-US" dirty="0"/>
              <a:t>　   </a:t>
            </a:r>
            <a:r>
              <a:rPr lang="en-US" altLang="ja-JP" dirty="0"/>
              <a:t>(</a:t>
            </a:r>
            <a:r>
              <a:rPr lang="en-US" altLang="ja-JP" b="1" dirty="0">
                <a:solidFill>
                  <a:srgbClr val="0070C0"/>
                </a:solidFill>
              </a:rPr>
              <a:t>IoT</a:t>
            </a:r>
            <a:r>
              <a:rPr lang="ja-JP" altLang="en-US" b="1" dirty="0">
                <a:solidFill>
                  <a:srgbClr val="0070C0"/>
                </a:solidFill>
              </a:rPr>
              <a:t> </a:t>
            </a:r>
            <a:r>
              <a:rPr lang="en-US" altLang="ja-JP" b="1" dirty="0">
                <a:solidFill>
                  <a:srgbClr val="0070C0"/>
                </a:solidFill>
              </a:rPr>
              <a:t>Hub</a:t>
            </a:r>
            <a:r>
              <a:rPr lang="ja-JP" altLang="en-US" dirty="0"/>
              <a:t> と </a:t>
            </a:r>
            <a:r>
              <a:rPr lang="en-US" altLang="ja-JP" b="1" dirty="0">
                <a:solidFill>
                  <a:srgbClr val="0070C0"/>
                </a:solidFill>
              </a:rPr>
              <a:t>Time</a:t>
            </a:r>
            <a:r>
              <a:rPr lang="ja-JP" altLang="en-US" b="1" dirty="0">
                <a:solidFill>
                  <a:srgbClr val="0070C0"/>
                </a:solidFill>
              </a:rPr>
              <a:t> </a:t>
            </a:r>
            <a:r>
              <a:rPr lang="en-US" altLang="ja-JP" b="1" dirty="0">
                <a:solidFill>
                  <a:srgbClr val="0070C0"/>
                </a:solidFill>
              </a:rPr>
              <a:t>Series</a:t>
            </a:r>
            <a:r>
              <a:rPr lang="ja-JP" altLang="en-US" b="1" dirty="0">
                <a:solidFill>
                  <a:srgbClr val="0070C0"/>
                </a:solidFill>
              </a:rPr>
              <a:t> </a:t>
            </a:r>
            <a:r>
              <a:rPr lang="en-US" altLang="ja-JP" b="1" dirty="0">
                <a:solidFill>
                  <a:srgbClr val="0070C0"/>
                </a:solidFill>
              </a:rPr>
              <a:t>Insights</a:t>
            </a:r>
            <a:r>
              <a:rPr lang="ja-JP" altLang="en-US" dirty="0"/>
              <a:t>等でグラフ化する</a:t>
            </a:r>
            <a:r>
              <a:rPr lang="en-US" altLang="ja-JP" dirty="0"/>
              <a:t>)</a:t>
            </a:r>
          </a:p>
        </p:txBody>
      </p:sp>
      <p:sp>
        <p:nvSpPr>
          <p:cNvPr id="13" name="正方形/長方形 12"/>
          <p:cNvSpPr/>
          <p:nvPr/>
        </p:nvSpPr>
        <p:spPr>
          <a:xfrm>
            <a:off x="332509" y="4612673"/>
            <a:ext cx="2161309"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4" name="正方形/長方形 13"/>
          <p:cNvSpPr/>
          <p:nvPr/>
        </p:nvSpPr>
        <p:spPr>
          <a:xfrm>
            <a:off x="667083" y="5169034"/>
            <a:ext cx="2035997"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r>
              <a:rPr lang="en-US" altLang="ja-JP" dirty="0">
                <a:solidFill>
                  <a:srgbClr val="0070C0"/>
                </a:solidFill>
              </a:rPr>
              <a:t>STM32</a:t>
            </a:r>
            <a:r>
              <a:rPr lang="en-US" dirty="0"/>
              <a:t>(Publisher)</a:t>
            </a:r>
          </a:p>
        </p:txBody>
      </p:sp>
      <p:sp>
        <p:nvSpPr>
          <p:cNvPr id="15" name="正方形/長方形 14"/>
          <p:cNvSpPr/>
          <p:nvPr/>
        </p:nvSpPr>
        <p:spPr>
          <a:xfrm>
            <a:off x="874446" y="5725394"/>
            <a:ext cx="2078015"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センサボード</a:t>
            </a:r>
            <a:endParaRPr lang="en-US" dirty="0"/>
          </a:p>
          <a:p>
            <a:pPr algn="ctr"/>
            <a:r>
              <a:rPr lang="en-US" altLang="ja-JP" dirty="0">
                <a:solidFill>
                  <a:srgbClr val="0070C0"/>
                </a:solidFill>
              </a:rPr>
              <a:t>STM32</a:t>
            </a:r>
            <a:r>
              <a:rPr lang="en-US" dirty="0"/>
              <a:t>(Publisher)</a:t>
            </a:r>
          </a:p>
        </p:txBody>
      </p:sp>
      <p:sp>
        <p:nvSpPr>
          <p:cNvPr id="16" name="正方形/長方形 15"/>
          <p:cNvSpPr/>
          <p:nvPr/>
        </p:nvSpPr>
        <p:spPr>
          <a:xfrm>
            <a:off x="3826740" y="5169584"/>
            <a:ext cx="1816484" cy="780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Node-RED</a:t>
            </a:r>
          </a:p>
          <a:p>
            <a:pPr algn="ctr"/>
            <a:r>
              <a:rPr lang="en-US" dirty="0"/>
              <a:t>(Broker)</a:t>
            </a:r>
          </a:p>
        </p:txBody>
      </p:sp>
      <p:cxnSp>
        <p:nvCxnSpPr>
          <p:cNvPr id="17" name="カギ線コネクタ 16"/>
          <p:cNvCxnSpPr>
            <a:stCxn id="13" idx="3"/>
            <a:endCxn id="16" idx="1"/>
          </p:cNvCxnSpPr>
          <p:nvPr/>
        </p:nvCxnSpPr>
        <p:spPr>
          <a:xfrm>
            <a:off x="2493818" y="5002778"/>
            <a:ext cx="1332922" cy="556911"/>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14" idx="3"/>
            <a:endCxn id="16" idx="1"/>
          </p:cNvCxnSpPr>
          <p:nvPr/>
        </p:nvCxnSpPr>
        <p:spPr>
          <a:xfrm>
            <a:off x="2703080" y="5559139"/>
            <a:ext cx="1123660" cy="550"/>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6413215" y="4689657"/>
            <a:ext cx="2745039"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クラウド</a:t>
            </a:r>
            <a:endParaRPr lang="en-US" altLang="ja-JP" b="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chemeClr val="tx1"/>
                </a:solidFill>
              </a:rPr>
              <a:t>(</a:t>
            </a:r>
            <a:r>
              <a:rPr lang="en-US" altLang="ja-JP" dirty="0">
                <a:solidFill>
                  <a:schemeClr val="tx1"/>
                </a:solidFill>
              </a:rPr>
              <a:t>Subscriber</a:t>
            </a:r>
            <a:r>
              <a:rPr lang="en-US" dirty="0">
                <a:solidFill>
                  <a:schemeClr val="tx1"/>
                </a:solidFill>
              </a:rPr>
              <a:t>)</a:t>
            </a:r>
          </a:p>
        </p:txBody>
      </p:sp>
      <p:grpSp>
        <p:nvGrpSpPr>
          <p:cNvPr id="20" name="グループ化 19"/>
          <p:cNvGrpSpPr/>
          <p:nvPr/>
        </p:nvGrpSpPr>
        <p:grpSpPr>
          <a:xfrm>
            <a:off x="6913527" y="4979199"/>
            <a:ext cx="2148233" cy="1243126"/>
            <a:chOff x="4329734" y="3627270"/>
            <a:chExt cx="3496201" cy="2123241"/>
          </a:xfrm>
        </p:grpSpPr>
        <p:pic>
          <p:nvPicPr>
            <p:cNvPr id="21" name="図 20">
              <a:extLst>
                <a:ext uri="{FF2B5EF4-FFF2-40B4-BE49-F238E27FC236}">
                  <a16:creationId xmlns:a16="http://schemas.microsoft.com/office/drawing/2014/main" id="{8BA438FA-2BA8-4F11-8F62-B52B80DC03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84183" y="4963932"/>
              <a:ext cx="786579" cy="786579"/>
            </a:xfrm>
            <a:prstGeom prst="rect">
              <a:avLst/>
            </a:prstGeom>
          </p:spPr>
        </p:pic>
        <p:pic>
          <p:nvPicPr>
            <p:cNvPr id="22" name="図 21">
              <a:extLst>
                <a:ext uri="{FF2B5EF4-FFF2-40B4-BE49-F238E27FC236}">
                  <a16:creationId xmlns:a16="http://schemas.microsoft.com/office/drawing/2014/main" id="{1D641EE3-83FC-41E5-A9DC-B304194DF4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39356" y="4953348"/>
              <a:ext cx="786579" cy="786579"/>
            </a:xfrm>
            <a:prstGeom prst="rect">
              <a:avLst/>
            </a:prstGeom>
          </p:spPr>
        </p:pic>
        <p:pic>
          <p:nvPicPr>
            <p:cNvPr id="23" name="Picture 1">
              <a:extLst>
                <a:ext uri="{FF2B5EF4-FFF2-40B4-BE49-F238E27FC236}">
                  <a16:creationId xmlns:a16="http://schemas.microsoft.com/office/drawing/2014/main" id="{A781A999-48CF-44AB-AD4D-23EC3F1D98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19475" y="5024774"/>
              <a:ext cx="622339" cy="664892"/>
            </a:xfrm>
            <a:prstGeom prst="rect">
              <a:avLst/>
            </a:prstGeom>
          </p:spPr>
        </p:pic>
        <p:pic>
          <p:nvPicPr>
            <p:cNvPr id="24"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9734" y="3638398"/>
              <a:ext cx="786579" cy="786578"/>
            </a:xfrm>
            <a:prstGeom prst="rect">
              <a:avLst/>
            </a:prstGeom>
          </p:spPr>
        </p:pic>
        <p:cxnSp>
          <p:nvCxnSpPr>
            <p:cNvPr id="25" name="直線矢印コネクタ 164">
              <a:extLst>
                <a:ext uri="{FF2B5EF4-FFF2-40B4-BE49-F238E27FC236}">
                  <a16:creationId xmlns:a16="http://schemas.microsoft.com/office/drawing/2014/main" id="{7C925824-B420-4015-81F7-5B93A80AC557}"/>
                </a:ext>
              </a:extLst>
            </p:cNvPr>
            <p:cNvCxnSpPr>
              <a:cxnSpLocks/>
              <a:stCxn id="23" idx="3"/>
              <a:endCxn id="21" idx="1"/>
            </p:cNvCxnSpPr>
            <p:nvPr/>
          </p:nvCxnSpPr>
          <p:spPr>
            <a:xfrm>
              <a:off x="5041814" y="5357220"/>
              <a:ext cx="642369" cy="2"/>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6" name="直線矢印コネクタ 164">
              <a:extLst>
                <a:ext uri="{FF2B5EF4-FFF2-40B4-BE49-F238E27FC236}">
                  <a16:creationId xmlns:a16="http://schemas.microsoft.com/office/drawing/2014/main" id="{D80F88F0-BD24-4A65-A658-D2A1BAA21CA6}"/>
                </a:ext>
              </a:extLst>
            </p:cNvPr>
            <p:cNvCxnSpPr>
              <a:cxnSpLocks/>
              <a:stCxn id="21" idx="3"/>
              <a:endCxn id="22" idx="1"/>
            </p:cNvCxnSpPr>
            <p:nvPr/>
          </p:nvCxnSpPr>
          <p:spPr>
            <a:xfrm flipV="1">
              <a:off x="6470762" y="5346637"/>
              <a:ext cx="568593" cy="10584"/>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cxnSp>
          <p:nvCxnSpPr>
            <p:cNvPr id="27" name="直線矢印コネクタ 164">
              <a:extLst>
                <a:ext uri="{FF2B5EF4-FFF2-40B4-BE49-F238E27FC236}">
                  <a16:creationId xmlns:a16="http://schemas.microsoft.com/office/drawing/2014/main" id="{9222C28D-CF90-4682-8586-11F7531B34AF}"/>
                </a:ext>
              </a:extLst>
            </p:cNvPr>
            <p:cNvCxnSpPr>
              <a:cxnSpLocks/>
              <a:stCxn id="23" idx="0"/>
              <a:endCxn id="24" idx="2"/>
            </p:cNvCxnSpPr>
            <p:nvPr/>
          </p:nvCxnSpPr>
          <p:spPr>
            <a:xfrm flipH="1" flipV="1">
              <a:off x="4723024" y="4424976"/>
              <a:ext cx="7621" cy="599798"/>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pic>
          <p:nvPicPr>
            <p:cNvPr id="28" name="図 27">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82474" y="3627270"/>
              <a:ext cx="780291" cy="780290"/>
            </a:xfrm>
            <a:prstGeom prst="rect">
              <a:avLst/>
            </a:prstGeom>
          </p:spPr>
        </p:pic>
        <p:cxnSp>
          <p:nvCxnSpPr>
            <p:cNvPr id="29" name="直線矢印コネクタ 164">
              <a:extLst>
                <a:ext uri="{FF2B5EF4-FFF2-40B4-BE49-F238E27FC236}">
                  <a16:creationId xmlns:a16="http://schemas.microsoft.com/office/drawing/2014/main" id="{430E734F-C8B8-4741-B346-94B201594E71}"/>
                </a:ext>
              </a:extLst>
            </p:cNvPr>
            <p:cNvCxnSpPr>
              <a:cxnSpLocks/>
              <a:stCxn id="21" idx="0"/>
            </p:cNvCxnSpPr>
            <p:nvPr/>
          </p:nvCxnSpPr>
          <p:spPr>
            <a:xfrm flipH="1" flipV="1">
              <a:off x="6072619" y="4143132"/>
              <a:ext cx="4853" cy="820800"/>
            </a:xfrm>
            <a:prstGeom prst="straightConnector1">
              <a:avLst/>
            </a:prstGeom>
            <a:ln>
              <a:solidFill>
                <a:srgbClr val="00B0F0"/>
              </a:solidFill>
              <a:tailEnd type="triangle"/>
            </a:ln>
          </p:spPr>
          <p:style>
            <a:lnRef idx="3">
              <a:schemeClr val="accent5"/>
            </a:lnRef>
            <a:fillRef idx="0">
              <a:schemeClr val="accent5"/>
            </a:fillRef>
            <a:effectRef idx="2">
              <a:schemeClr val="accent5"/>
            </a:effectRef>
            <a:fontRef idx="minor">
              <a:schemeClr val="tx1"/>
            </a:fontRef>
          </p:style>
        </p:cxnSp>
      </p:grpSp>
      <p:cxnSp>
        <p:nvCxnSpPr>
          <p:cNvPr id="30" name="カギ線コネクタ 29"/>
          <p:cNvCxnSpPr>
            <a:stCxn id="16" idx="3"/>
            <a:endCxn id="23" idx="1"/>
          </p:cNvCxnSpPr>
          <p:nvPr/>
        </p:nvCxnSpPr>
        <p:spPr>
          <a:xfrm>
            <a:off x="5643224" y="5559689"/>
            <a:ext cx="1325444" cy="432372"/>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a:stCxn id="15" idx="3"/>
            <a:endCxn id="16" idx="1"/>
          </p:cNvCxnSpPr>
          <p:nvPr/>
        </p:nvCxnSpPr>
        <p:spPr>
          <a:xfrm flipV="1">
            <a:off x="2952461" y="5559689"/>
            <a:ext cx="874279" cy="555810"/>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a:stCxn id="23" idx="2"/>
            <a:endCxn id="33" idx="2"/>
          </p:cNvCxnSpPr>
          <p:nvPr/>
        </p:nvCxnSpPr>
        <p:spPr>
          <a:xfrm rot="5400000">
            <a:off x="4201348" y="3612691"/>
            <a:ext cx="384508" cy="5532528"/>
          </a:xfrm>
          <a:prstGeom prst="bentConnector3">
            <a:avLst>
              <a:gd name="adj1" fmla="val 15945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206686" y="4242539"/>
            <a:ext cx="2841304" cy="232867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デバイス</a:t>
            </a:r>
            <a:endParaRPr lang="en-US" b="1" dirty="0">
              <a:solidFill>
                <a:srgbClr val="FF0000"/>
              </a:solidFill>
            </a:endParaRPr>
          </a:p>
        </p:txBody>
      </p:sp>
      <p:sp>
        <p:nvSpPr>
          <p:cNvPr id="34" name="四角形: メモ 24">
            <a:extLst>
              <a:ext uri="{FF2B5EF4-FFF2-40B4-BE49-F238E27FC236}">
                <a16:creationId xmlns:a16="http://schemas.microsoft.com/office/drawing/2014/main" id="{E8AFD5A7-2B23-482B-9E62-E242271CFDE5}"/>
              </a:ext>
            </a:extLst>
          </p:cNvPr>
          <p:cNvSpPr/>
          <p:nvPr/>
        </p:nvSpPr>
        <p:spPr>
          <a:xfrm>
            <a:off x="9349452" y="4689657"/>
            <a:ext cx="2842547" cy="1743017"/>
          </a:xfrm>
          <a:prstGeom prst="foldedCorner">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凡例：</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Microsoft</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rPr>
              <a:t>Azure</a:t>
            </a:r>
            <a:r>
              <a:rPr kumimoji="1" lang="ja-JP" altLang="en-US" sz="1400" b="0" i="0" u="none" strike="noStrike" kern="0" cap="none" spc="0" normalizeH="0" baseline="0" noProof="0" dirty="0">
                <a:ln>
                  <a:noFill/>
                </a:ln>
                <a:solidFill>
                  <a:prstClr val="black"/>
                </a:solidFill>
                <a:effectLst/>
                <a:uLnTx/>
                <a:uFillTx/>
                <a:latin typeface="Segoe UI Light"/>
                <a:ea typeface="メイリオ"/>
                <a:cs typeface="+mn-cs"/>
              </a:rPr>
              <a:t>のサービス</a:t>
            </a: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4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kern="0" dirty="0">
                <a:solidFill>
                  <a:prstClr val="black"/>
                </a:solidFill>
                <a:latin typeface="Segoe UI Light"/>
                <a:ea typeface="メイリオ"/>
              </a:rPr>
              <a:t>　</a:t>
            </a:r>
            <a:r>
              <a:rPr kumimoji="1" lang="en-US" altLang="ja-JP" sz="1600" b="1" i="0" u="none" strike="noStrike" kern="0" cap="none" spc="0" normalizeH="0" baseline="0" noProof="0" dirty="0" err="1">
                <a:ln>
                  <a:noFill/>
                </a:ln>
                <a:solidFill>
                  <a:srgbClr val="0070C0"/>
                </a:solidFill>
                <a:effectLst/>
                <a:uLnTx/>
                <a:uFillTx/>
                <a:latin typeface="Segoe UI Light"/>
                <a:ea typeface="メイリオ"/>
                <a:cs typeface="+mn-cs"/>
              </a:rPr>
              <a:t>IoT</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Hub</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r>
              <a:rPr kumimoji="1" lang="en-US" altLang="ja-JP" sz="1100" i="0" u="none" strike="noStrike" kern="0" cap="none" spc="0" normalizeH="0" baseline="0" noProof="0" dirty="0" err="1">
                <a:ln>
                  <a:noFill/>
                </a:ln>
                <a:effectLst/>
                <a:uLnTx/>
                <a:uFillTx/>
                <a:latin typeface="Segoe UI Light"/>
                <a:ea typeface="メイリオ"/>
                <a:cs typeface="+mn-cs"/>
              </a:rPr>
              <a:t>DeviceExplore</a:t>
            </a:r>
            <a:r>
              <a:rPr kumimoji="1" lang="ja-JP" altLang="en-US" sz="1100" i="0" u="none" strike="noStrike" kern="0" cap="none" spc="0" normalizeH="0" baseline="0" noProof="0" dirty="0">
                <a:ln>
                  <a:noFill/>
                </a:ln>
                <a:effectLst/>
                <a:uLnTx/>
                <a:uFillTx/>
                <a:latin typeface="Segoe UI Light"/>
                <a:ea typeface="メイリオ"/>
                <a:cs typeface="+mn-cs"/>
              </a:rPr>
              <a:t>より</a:t>
            </a:r>
            <a:r>
              <a:rPr kumimoji="1" lang="ja-JP" altLang="en-US" sz="1100" b="0" i="0" u="none" strike="noStrike" kern="0" cap="none" spc="0" normalizeH="0" baseline="0" noProof="0" dirty="0">
                <a:ln>
                  <a:noFill/>
                </a:ln>
                <a:solidFill>
                  <a:prstClr val="black"/>
                </a:solidFill>
                <a:effectLst/>
                <a:uLnTx/>
                <a:uFillTx/>
                <a:latin typeface="Segoe UI Light"/>
                <a:ea typeface="メイリオ"/>
                <a:cs typeface="+mn-cs"/>
              </a:rPr>
              <a:t>設定</a:t>
            </a:r>
            <a:r>
              <a:rPr kumimoji="1" lang="en-US" altLang="ja-JP" sz="1100" b="0" i="0" u="none" strike="noStrike" kern="0" cap="none" spc="0" normalizeH="0" baseline="0" noProof="0" dirty="0">
                <a:ln>
                  <a:noFill/>
                </a:ln>
                <a:solidFill>
                  <a:prstClr val="black"/>
                </a:solidFill>
                <a:effectLst/>
                <a:uLnTx/>
                <a:uFillTx/>
                <a:latin typeface="Segoe UI Light"/>
                <a:ea typeface="メイリオ"/>
                <a:cs typeface="+mn-cs"/>
              </a:rPr>
              <a:t>)</a:t>
            </a:r>
            <a:endPar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Time</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Series</a:t>
            </a:r>
            <a:r>
              <a:rPr kumimoji="1" lang="ja-JP" altLang="en-US" sz="1600" b="1" i="0" u="none" strike="noStrike" kern="0" cap="none" spc="0" normalizeH="0" baseline="0" noProof="0" dirty="0">
                <a:ln>
                  <a:noFill/>
                </a:ln>
                <a:solidFill>
                  <a:srgbClr val="0070C0"/>
                </a:solidFill>
                <a:effectLst/>
                <a:uLnTx/>
                <a:uFillTx/>
                <a:latin typeface="Segoe UI Light"/>
                <a:ea typeface="メイリオ"/>
                <a:cs typeface="+mn-cs"/>
              </a:rPr>
              <a:t> </a:t>
            </a:r>
            <a:r>
              <a:rPr kumimoji="1" lang="en-US" altLang="ja-JP" sz="1600" b="1" i="0" u="none" strike="noStrike" kern="0" cap="none" spc="0" normalizeH="0" baseline="0" noProof="0" dirty="0">
                <a:ln>
                  <a:noFill/>
                </a:ln>
                <a:solidFill>
                  <a:srgbClr val="0070C0"/>
                </a:solidFill>
                <a:effectLst/>
                <a:uLnTx/>
                <a:uFillTx/>
                <a:latin typeface="Segoe UI Light"/>
                <a:ea typeface="メイリオ"/>
                <a:cs typeface="+mn-cs"/>
              </a:rPr>
              <a:t>Insight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Stream</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Analytics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Event</a:t>
            </a: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Hubs</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rPr>
              <a:t>　 </a:t>
            </a:r>
            <a:r>
              <a:rPr kumimoji="1" lang="en-US" altLang="ja-JP" sz="1600" b="0" i="0" u="none" strike="noStrike" kern="0" cap="none" spc="0" normalizeH="0" baseline="0" noProof="0" dirty="0">
                <a:ln>
                  <a:noFill/>
                </a:ln>
                <a:solidFill>
                  <a:prstClr val="black"/>
                </a:solidFill>
                <a:effectLst/>
                <a:uLnTx/>
                <a:uFillTx/>
                <a:latin typeface="Segoe UI Light"/>
                <a:ea typeface="メイリオ"/>
                <a:cs typeface="+mn-cs"/>
              </a:rPr>
              <a:t>Storage</a:t>
            </a:r>
            <a:endParaRPr kumimoji="1" lang="ja-JP" altLang="en-US" sz="1600" b="0" i="0" u="none" strike="noStrike" kern="0" cap="none" spc="0" normalizeH="0" baseline="0" noProof="0" dirty="0">
              <a:ln>
                <a:noFill/>
              </a:ln>
              <a:solidFill>
                <a:prstClr val="black"/>
              </a:solidFill>
              <a:effectLst/>
              <a:uLnTx/>
              <a:uFillTx/>
              <a:latin typeface="Segoe UI Light"/>
              <a:ea typeface="メイリオ"/>
              <a:cs typeface="+mn-cs"/>
            </a:endParaRPr>
          </a:p>
        </p:txBody>
      </p:sp>
      <p:grpSp>
        <p:nvGrpSpPr>
          <p:cNvPr id="35" name="グループ化 34"/>
          <p:cNvGrpSpPr/>
          <p:nvPr/>
        </p:nvGrpSpPr>
        <p:grpSpPr>
          <a:xfrm>
            <a:off x="9354586" y="5158747"/>
            <a:ext cx="301925" cy="1199391"/>
            <a:chOff x="9380774" y="4671846"/>
            <a:chExt cx="394599" cy="1800449"/>
          </a:xfrm>
        </p:grpSpPr>
        <p:pic>
          <p:nvPicPr>
            <p:cNvPr id="36" name="Picture 1">
              <a:extLst>
                <a:ext uri="{FF2B5EF4-FFF2-40B4-BE49-F238E27FC236}">
                  <a16:creationId xmlns:a16="http://schemas.microsoft.com/office/drawing/2014/main" id="{6E8C6217-7B77-4752-9189-A11FAAB5B1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19162" y="4671846"/>
              <a:ext cx="272798" cy="291451"/>
            </a:xfrm>
            <a:prstGeom prst="rect">
              <a:avLst/>
            </a:prstGeom>
          </p:spPr>
        </p:pic>
        <p:pic>
          <p:nvPicPr>
            <p:cNvPr id="37"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162" y="5075525"/>
              <a:ext cx="265561" cy="265561"/>
            </a:xfrm>
            <a:prstGeom prst="rect">
              <a:avLst/>
            </a:prstGeom>
          </p:spPr>
        </p:pic>
        <p:pic>
          <p:nvPicPr>
            <p:cNvPr id="38" name="図 37">
              <a:extLst>
                <a:ext uri="{FF2B5EF4-FFF2-40B4-BE49-F238E27FC236}">
                  <a16:creationId xmlns:a16="http://schemas.microsoft.com/office/drawing/2014/main" id="{BE400E92-4691-4144-8B6A-A1E523791D2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80774" y="5386661"/>
              <a:ext cx="394599" cy="394599"/>
            </a:xfrm>
            <a:prstGeom prst="rect">
              <a:avLst/>
            </a:prstGeom>
          </p:spPr>
        </p:pic>
        <p:pic>
          <p:nvPicPr>
            <p:cNvPr id="39" name="図 38">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11568" y="5745625"/>
              <a:ext cx="328966" cy="328965"/>
            </a:xfrm>
            <a:prstGeom prst="rect">
              <a:avLst/>
            </a:prstGeom>
          </p:spPr>
        </p:pic>
        <p:pic>
          <p:nvPicPr>
            <p:cNvPr id="40" name="図 39">
              <a:extLst>
                <a:ext uri="{FF2B5EF4-FFF2-40B4-BE49-F238E27FC236}">
                  <a16:creationId xmlns:a16="http://schemas.microsoft.com/office/drawing/2014/main" id="{939C310A-9604-47E6-9C9D-618A8ABE08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02550" y="6115131"/>
              <a:ext cx="357166" cy="357164"/>
            </a:xfrm>
            <a:prstGeom prst="rect">
              <a:avLst/>
            </a:prstGeom>
          </p:spPr>
        </p:pic>
      </p:grpSp>
      <p:sp>
        <p:nvSpPr>
          <p:cNvPr id="41" name="正方形/長方形 40"/>
          <p:cNvSpPr/>
          <p:nvPr/>
        </p:nvSpPr>
        <p:spPr>
          <a:xfrm>
            <a:off x="3239187" y="4672451"/>
            <a:ext cx="2972986" cy="189875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b="1" dirty="0">
                <a:solidFill>
                  <a:srgbClr val="FF0000"/>
                </a:solidFill>
              </a:rPr>
              <a:t>エッジ</a:t>
            </a:r>
            <a:endParaRPr lang="en-US" b="1" dirty="0">
              <a:solidFill>
                <a:srgbClr val="FF0000"/>
              </a:solidFill>
            </a:endParaRPr>
          </a:p>
        </p:txBody>
      </p:sp>
      <p:sp>
        <p:nvSpPr>
          <p:cNvPr id="42" name="右矢印 41"/>
          <p:cNvSpPr/>
          <p:nvPr/>
        </p:nvSpPr>
        <p:spPr>
          <a:xfrm>
            <a:off x="4754746" y="1171293"/>
            <a:ext cx="716972" cy="675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931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F1588B5E-59A0-4DCB-94E2-4D7E7EC07B57}"/>
              </a:ext>
            </a:extLst>
          </p:cNvPr>
          <p:cNvSpPr>
            <a:spLocks noGrp="1"/>
          </p:cNvSpPr>
          <p:nvPr>
            <p:ph idx="1"/>
          </p:nvPr>
        </p:nvSpPr>
        <p:spPr>
          <a:xfrm>
            <a:off x="1005081" y="348698"/>
            <a:ext cx="10515600" cy="1344648"/>
          </a:xfrm>
        </p:spPr>
        <p:txBody>
          <a:bodyPr>
            <a:noAutofit/>
          </a:bodyPr>
          <a:lstStyle/>
          <a:p>
            <a:pPr marL="0" indent="0">
              <a:buNone/>
            </a:pPr>
            <a:r>
              <a:rPr lang="ja-JP" altLang="en-US" sz="1500" dirty="0"/>
              <a:t>■</a:t>
            </a:r>
            <a:r>
              <a:rPr lang="ja-JP" altLang="en-US" sz="1600" dirty="0"/>
              <a:t>温度・湿度センサのライブラリ</a:t>
            </a:r>
            <a:r>
              <a:rPr lang="ja-JP" altLang="en-US" sz="1500" dirty="0"/>
              <a:t>のインストール</a:t>
            </a:r>
            <a:endParaRPr lang="en-US" altLang="ja-JP" sz="1500" dirty="0"/>
          </a:p>
          <a:p>
            <a:pPr marL="0" indent="0">
              <a:buNone/>
            </a:pPr>
            <a:r>
              <a:rPr lang="ja-JP" altLang="en-US" sz="1500" dirty="0"/>
              <a:t>ライブラリマネージャで 「</a:t>
            </a:r>
            <a:r>
              <a:rPr lang="en-US" altLang="ja-JP" sz="1500" dirty="0"/>
              <a:t>STM32duino_HTS221</a:t>
            </a:r>
            <a:r>
              <a:rPr lang="ja-JP" altLang="en-US" sz="1500" dirty="0"/>
              <a:t>」をインストールします。</a:t>
            </a:r>
            <a:endParaRPr lang="en-US" altLang="ja-JP" sz="1500" dirty="0"/>
          </a:p>
          <a:p>
            <a:pPr marL="0" indent="0">
              <a:buNone/>
            </a:pPr>
            <a:r>
              <a:rPr lang="ja-JP" altLang="en-US" sz="1500" dirty="0"/>
              <a:t>  　　温度・湿度センサ名 ：</a:t>
            </a:r>
            <a:r>
              <a:rPr lang="en-US" altLang="ja-JP" sz="1500" dirty="0">
                <a:solidFill>
                  <a:srgbClr val="FF0000"/>
                </a:solidFill>
              </a:rPr>
              <a:t>HTS221</a:t>
            </a:r>
          </a:p>
          <a:p>
            <a:pPr marL="0" indent="0">
              <a:buNone/>
            </a:pPr>
            <a:r>
              <a:rPr lang="ja-JP" altLang="en-US" sz="1500" dirty="0"/>
              <a:t>　  　ライブラリ名               ：</a:t>
            </a:r>
            <a:r>
              <a:rPr lang="en-US" altLang="ja-JP" sz="1500" dirty="0"/>
              <a:t> </a:t>
            </a:r>
            <a:r>
              <a:rPr lang="en-US" altLang="ja-JP" sz="1500" dirty="0">
                <a:solidFill>
                  <a:srgbClr val="FF0000"/>
                </a:solidFill>
              </a:rPr>
              <a:t>STMduino_HTS221</a:t>
            </a:r>
          </a:p>
          <a:p>
            <a:pPr marL="0" indent="0">
              <a:buNone/>
            </a:pPr>
            <a:endParaRPr lang="arn-CL" altLang="ja-JP" sz="1500" u="sng" dirty="0">
              <a:solidFill>
                <a:srgbClr val="0563C1"/>
              </a:solidFill>
            </a:endParaRPr>
          </a:p>
        </p:txBody>
      </p:sp>
      <p:grpSp>
        <p:nvGrpSpPr>
          <p:cNvPr id="10" name="グループ化 9"/>
          <p:cNvGrpSpPr/>
          <p:nvPr/>
        </p:nvGrpSpPr>
        <p:grpSpPr>
          <a:xfrm>
            <a:off x="790590" y="1710231"/>
            <a:ext cx="10800058" cy="4651981"/>
            <a:chOff x="1005081" y="1710231"/>
            <a:chExt cx="10800058" cy="4651981"/>
          </a:xfrm>
        </p:grpSpPr>
        <p:grpSp>
          <p:nvGrpSpPr>
            <p:cNvPr id="11" name="グループ化 10"/>
            <p:cNvGrpSpPr/>
            <p:nvPr/>
          </p:nvGrpSpPr>
          <p:grpSpPr>
            <a:xfrm>
              <a:off x="6096001" y="2517422"/>
              <a:ext cx="5709138" cy="3206045"/>
              <a:chOff x="2590799" y="3134595"/>
              <a:chExt cx="6252064" cy="3523746"/>
            </a:xfrm>
          </p:grpSpPr>
          <p:pic>
            <p:nvPicPr>
              <p:cNvPr id="20" name="図 19">
                <a:extLst>
                  <a:ext uri="{FF2B5EF4-FFF2-40B4-BE49-F238E27FC236}">
                    <a16:creationId xmlns:a16="http://schemas.microsoft.com/office/drawing/2014/main" id="{53195FC8-F557-4AE4-ABD8-389511CCA5DE}"/>
                  </a:ext>
                </a:extLst>
              </p:cNvPr>
              <p:cNvPicPr>
                <a:picLocks noChangeAspect="1"/>
              </p:cNvPicPr>
              <p:nvPr/>
            </p:nvPicPr>
            <p:blipFill>
              <a:blip r:embed="rId2"/>
              <a:stretch>
                <a:fillRect/>
              </a:stretch>
            </p:blipFill>
            <p:spPr>
              <a:xfrm>
                <a:off x="2590799" y="3134595"/>
                <a:ext cx="6252064" cy="3523746"/>
              </a:xfrm>
              <a:prstGeom prst="rect">
                <a:avLst/>
              </a:prstGeom>
            </p:spPr>
          </p:pic>
          <p:sp>
            <p:nvSpPr>
              <p:cNvPr id="21" name="角丸四角形 20"/>
              <p:cNvSpPr/>
              <p:nvPr/>
            </p:nvSpPr>
            <p:spPr>
              <a:xfrm>
                <a:off x="2698043" y="5610578"/>
                <a:ext cx="5904089" cy="7516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p:cNvGrpSpPr/>
            <p:nvPr/>
          </p:nvGrpSpPr>
          <p:grpSpPr>
            <a:xfrm>
              <a:off x="1005081" y="1710231"/>
              <a:ext cx="4267201" cy="4572000"/>
              <a:chOff x="1207910" y="1783644"/>
              <a:chExt cx="4267201" cy="4572000"/>
            </a:xfrm>
          </p:grpSpPr>
          <p:pic>
            <p:nvPicPr>
              <p:cNvPr id="16" name="図 1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07910" y="1783644"/>
                <a:ext cx="4267201" cy="4572000"/>
              </a:xfrm>
              <a:prstGeom prst="rect">
                <a:avLst/>
              </a:prstGeom>
            </p:spPr>
          </p:pic>
          <p:sp>
            <p:nvSpPr>
              <p:cNvPr id="17" name="角丸四角形 16"/>
              <p:cNvSpPr/>
              <p:nvPr/>
            </p:nvSpPr>
            <p:spPr>
              <a:xfrm>
                <a:off x="1817511" y="1965017"/>
                <a:ext cx="316089"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1851378" y="2840247"/>
                <a:ext cx="1670755"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3522133" y="2885403"/>
                <a:ext cx="1952978" cy="15729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右矢印 12"/>
            <p:cNvSpPr/>
            <p:nvPr/>
          </p:nvSpPr>
          <p:spPr>
            <a:xfrm>
              <a:off x="5351119" y="3685822"/>
              <a:ext cx="666045" cy="8692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5">
              <a:extLst>
                <a:ext uri="{FF2B5EF4-FFF2-40B4-BE49-F238E27FC236}">
                  <a16:creationId xmlns:a16="http://schemas.microsoft.com/office/drawing/2014/main" id="{1D6C5906-6FA8-4527-ADB6-BA1B23D88EE8}"/>
                </a:ext>
              </a:extLst>
            </p:cNvPr>
            <p:cNvSpPr/>
            <p:nvPr/>
          </p:nvSpPr>
          <p:spPr>
            <a:xfrm>
              <a:off x="9180986" y="1917266"/>
              <a:ext cx="1937484" cy="520700"/>
            </a:xfrm>
            <a:prstGeom prst="wedgeRectCallout">
              <a:avLst>
                <a:gd name="adj1" fmla="val -76163"/>
                <a:gd name="adj2" fmla="val 12466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HTS221</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15" name="吹き出し: 四角形 6">
              <a:extLst>
                <a:ext uri="{FF2B5EF4-FFF2-40B4-BE49-F238E27FC236}">
                  <a16:creationId xmlns:a16="http://schemas.microsoft.com/office/drawing/2014/main" id="{F9AB6CA3-F7CD-42F3-A957-F1EBDFB2430E}"/>
                </a:ext>
              </a:extLst>
            </p:cNvPr>
            <p:cNvSpPr/>
            <p:nvPr/>
          </p:nvSpPr>
          <p:spPr>
            <a:xfrm>
              <a:off x="9058762" y="5802923"/>
              <a:ext cx="2746376" cy="559289"/>
            </a:xfrm>
            <a:prstGeom prst="wedgeRectCallout">
              <a:avLst>
                <a:gd name="adj1" fmla="val 24345"/>
                <a:gd name="adj2" fmla="val -1206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STM32duino_HTS221</a:t>
              </a:r>
              <a:r>
                <a:rPr kumimoji="1" lang="ja-JP" altLang="en-US" dirty="0">
                  <a:solidFill>
                    <a:schemeClr val="tx1"/>
                  </a:solidFill>
                </a:rPr>
                <a:t>」をインストール</a:t>
              </a:r>
            </a:p>
          </p:txBody>
        </p:sp>
      </p:grpSp>
    </p:spTree>
    <p:extLst>
      <p:ext uri="{BB962C8B-B14F-4D97-AF65-F5344CB8AC3E}">
        <p14:creationId xmlns:p14="http://schemas.microsoft.com/office/powerpoint/2010/main" val="23258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Arduino_Temperature</a:t>
            </a:r>
            <a:r>
              <a:rPr lang="ja-JP" altLang="en-US" sz="1600" dirty="0">
                <a:latin typeface="+mn-ea"/>
              </a:rPr>
              <a:t>を開きます。</a:t>
            </a:r>
            <a:endParaRPr lang="arn-CL" altLang="ja-JP" sz="1500" dirty="0"/>
          </a:p>
        </p:txBody>
      </p:sp>
      <p:sp>
        <p:nvSpPr>
          <p:cNvPr id="15" name="テキスト ボックス 14"/>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grpSp>
        <p:nvGrpSpPr>
          <p:cNvPr id="4" name="グループ化 3"/>
          <p:cNvGrpSpPr/>
          <p:nvPr/>
        </p:nvGrpSpPr>
        <p:grpSpPr>
          <a:xfrm>
            <a:off x="2675466" y="2179531"/>
            <a:ext cx="6761338" cy="4343517"/>
            <a:chOff x="2675466" y="2179531"/>
            <a:chExt cx="6761338" cy="4343517"/>
          </a:xfrm>
        </p:grpSpPr>
        <p:pic>
          <p:nvPicPr>
            <p:cNvPr id="2" name="図 1"/>
            <p:cNvPicPr>
              <a:picLocks noChangeAspect="1"/>
            </p:cNvPicPr>
            <p:nvPr/>
          </p:nvPicPr>
          <p:blipFill>
            <a:blip r:embed="rId2"/>
            <a:stretch>
              <a:fillRect/>
            </a:stretch>
          </p:blipFill>
          <p:spPr>
            <a:xfrm>
              <a:off x="2675466" y="2179531"/>
              <a:ext cx="6761338" cy="4343517"/>
            </a:xfrm>
            <a:prstGeom prst="rect">
              <a:avLst/>
            </a:prstGeom>
          </p:spPr>
        </p:pic>
        <p:sp>
          <p:nvSpPr>
            <p:cNvPr id="3" name="角丸四角形 2"/>
            <p:cNvSpPr/>
            <p:nvPr/>
          </p:nvSpPr>
          <p:spPr>
            <a:xfrm>
              <a:off x="3296356" y="2415822"/>
              <a:ext cx="4210755" cy="2032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078043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p:cNvGrpSpPr/>
          <p:nvPr/>
        </p:nvGrpSpPr>
        <p:grpSpPr>
          <a:xfrm>
            <a:off x="379158" y="1107909"/>
            <a:ext cx="5470172" cy="5366207"/>
            <a:chOff x="379158" y="1107909"/>
            <a:chExt cx="5470172" cy="5366207"/>
          </a:xfrm>
        </p:grpSpPr>
        <p:pic>
          <p:nvPicPr>
            <p:cNvPr id="5" name="図 4"/>
            <p:cNvPicPr>
              <a:picLocks noChangeAspect="1"/>
            </p:cNvPicPr>
            <p:nvPr/>
          </p:nvPicPr>
          <p:blipFill>
            <a:blip r:embed="rId2"/>
            <a:stretch>
              <a:fillRect/>
            </a:stretch>
          </p:blipFill>
          <p:spPr>
            <a:xfrm>
              <a:off x="379158" y="1107909"/>
              <a:ext cx="5470172" cy="5366207"/>
            </a:xfrm>
            <a:prstGeom prst="rect">
              <a:avLst/>
            </a:prstGeom>
          </p:spPr>
        </p:pic>
        <p:sp>
          <p:nvSpPr>
            <p:cNvPr id="8" name="角丸四角形 4">
              <a:extLst>
                <a:ext uri="{FF2B5EF4-FFF2-40B4-BE49-F238E27FC236}">
                  <a16:creationId xmlns:a16="http://schemas.microsoft.com/office/drawing/2014/main" id="{2A743CBD-0FA9-44CC-A539-E9CE1A9AE9BA}"/>
                </a:ext>
              </a:extLst>
            </p:cNvPr>
            <p:cNvSpPr/>
            <p:nvPr/>
          </p:nvSpPr>
          <p:spPr>
            <a:xfrm>
              <a:off x="5425933" y="1510213"/>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右矢印 15">
            <a:extLst>
              <a:ext uri="{FF2B5EF4-FFF2-40B4-BE49-F238E27FC236}">
                <a16:creationId xmlns:a16="http://schemas.microsoft.com/office/drawing/2014/main" id="{C5C4146D-FB5A-4350-B291-967B4E0766F4}"/>
              </a:ext>
            </a:extLst>
          </p:cNvPr>
          <p:cNvSpPr/>
          <p:nvPr/>
        </p:nvSpPr>
        <p:spPr>
          <a:xfrm>
            <a:off x="5946035" y="2680763"/>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テキスト ボックス 10"/>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sp>
        <p:nvSpPr>
          <p:cNvPr id="10" name="吹き出し: 四角形 9">
            <a:extLst>
              <a:ext uri="{FF2B5EF4-FFF2-40B4-BE49-F238E27FC236}">
                <a16:creationId xmlns:a16="http://schemas.microsoft.com/office/drawing/2014/main" id="{0332D2C4-38AD-4D1A-B57B-DD97577731BD}"/>
              </a:ext>
            </a:extLst>
          </p:cNvPr>
          <p:cNvSpPr/>
          <p:nvPr/>
        </p:nvSpPr>
        <p:spPr>
          <a:xfrm>
            <a:off x="9025032" y="4627073"/>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pic>
        <p:nvPicPr>
          <p:cNvPr id="14" name="図 13"/>
          <p:cNvPicPr>
            <a:picLocks noChangeAspect="1"/>
          </p:cNvPicPr>
          <p:nvPr/>
        </p:nvPicPr>
        <p:blipFill>
          <a:blip r:embed="rId3"/>
          <a:stretch>
            <a:fillRect/>
          </a:stretch>
        </p:blipFill>
        <p:spPr>
          <a:xfrm>
            <a:off x="6499940" y="1449813"/>
            <a:ext cx="5356745" cy="2689158"/>
          </a:xfrm>
          <a:prstGeom prst="rect">
            <a:avLst/>
          </a:prstGeom>
        </p:spPr>
      </p:pic>
    </p:spTree>
    <p:extLst>
      <p:ext uri="{BB962C8B-B14F-4D97-AF65-F5344CB8AC3E}">
        <p14:creationId xmlns:p14="http://schemas.microsoft.com/office/powerpoint/2010/main" val="11201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257492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HTS221</a:t>
            </a:r>
            <a:r>
              <a:rPr lang="ja-JP" altLang="en-US" sz="1600" dirty="0"/>
              <a:t>センサーオブジェクトのインスタンス生成と初期化</a:t>
            </a:r>
          </a:p>
          <a:p>
            <a:pPr marL="0" indent="0">
              <a:buNone/>
            </a:pPr>
            <a:r>
              <a:rPr lang="ja-JP" altLang="en-US" sz="1600" dirty="0"/>
              <a:t>  </a:t>
            </a:r>
            <a:r>
              <a:rPr lang="en-US" altLang="ja-JP" sz="1600" dirty="0"/>
              <a:t>// (HTS221Sensor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 = new HTS221Sensor(dev_i2c);</a:t>
            </a:r>
          </a:p>
          <a:p>
            <a:pPr marL="0" indent="0">
              <a:buNone/>
            </a:pPr>
            <a:r>
              <a:rPr lang="en-US" altLang="ja-JP" sz="1600" dirty="0">
                <a:solidFill>
                  <a:srgbClr val="FF0000"/>
                </a:solidFill>
              </a:rPr>
              <a:t>  </a:t>
            </a:r>
            <a:r>
              <a:rPr lang="en-US" altLang="ja-JP" sz="1600" dirty="0" err="1">
                <a:solidFill>
                  <a:srgbClr val="FF0000"/>
                </a:solidFill>
              </a:rPr>
              <a:t>HumTemp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2574926"/>
            <a:ext cx="4163646" cy="2899752"/>
          </a:xfrm>
          <a:prstGeom prst="rect">
            <a:avLst/>
          </a:prstGeom>
          <a:ln>
            <a:solidFill>
              <a:schemeClr val="bg1">
                <a:lumMod val="65000"/>
              </a:schemeClr>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solidFill>
                  <a:srgbClr val="FF0000"/>
                </a:solidFill>
              </a:rPr>
              <a:t>    </a:t>
            </a:r>
            <a:r>
              <a:rPr lang="en-US" altLang="ja-JP" sz="1600" dirty="0">
                <a:solidFill>
                  <a:srgbClr val="FF0000"/>
                </a:solidFill>
              </a:rPr>
              <a:t>//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endParaRPr lang="en-US" altLang="ja-JP" sz="1600" dirty="0">
              <a:solidFill>
                <a:srgbClr val="FF0000"/>
              </a:solidFill>
            </a:endParaRPr>
          </a:p>
          <a:p>
            <a:pPr marL="0" indent="0">
              <a:buNone/>
            </a:pPr>
            <a:r>
              <a:rPr lang="en-US" altLang="ja-JP" sz="1600" dirty="0">
                <a:solidFill>
                  <a:srgbClr val="FF0000"/>
                </a:solidFill>
              </a:rPr>
              <a:t>    // </a:t>
            </a:r>
            <a:r>
              <a:rPr lang="ja-JP" altLang="en-US" sz="1600" dirty="0">
                <a:solidFill>
                  <a:srgbClr val="FF0000"/>
                </a:solidFill>
              </a:rPr>
              <a:t>湿度の取得</a:t>
            </a:r>
          </a:p>
          <a:p>
            <a:pPr marL="0" indent="0">
              <a:buNone/>
            </a:pPr>
            <a:r>
              <a:rPr lang="ja-JP" altLang="en-US" sz="1600" dirty="0">
                <a:solidFill>
                  <a:srgbClr val="FF0000"/>
                </a:solidFill>
              </a:rPr>
              <a:t>    </a:t>
            </a:r>
            <a:r>
              <a:rPr lang="en-US" altLang="ja-JP" sz="1600" dirty="0" err="1">
                <a:solidFill>
                  <a:srgbClr val="FF0000"/>
                </a:solidFill>
              </a:rPr>
              <a:t>HumTemp</a:t>
            </a:r>
            <a:r>
              <a:rPr lang="en-US" altLang="ja-JP" sz="1600" dirty="0">
                <a:solidFill>
                  <a:srgbClr val="FF0000"/>
                </a:solidFill>
              </a:rPr>
              <a:t>-&gt;</a:t>
            </a:r>
            <a:r>
              <a:rPr lang="en-US" altLang="ja-JP" sz="1600" dirty="0" err="1">
                <a:solidFill>
                  <a:srgbClr val="FF0000"/>
                </a:solidFill>
              </a:rPr>
              <a:t>GetHumidity</a:t>
            </a:r>
            <a:r>
              <a:rPr lang="en-US" altLang="ja-JP" sz="1600" dirty="0">
                <a:solidFill>
                  <a:srgbClr val="FF0000"/>
                </a:solidFill>
              </a:rPr>
              <a:t>(&amp;humidity);</a:t>
            </a:r>
          </a:p>
          <a:p>
            <a:pPr marL="0" indent="0">
              <a:buNone/>
            </a:pPr>
            <a:endParaRPr lang="en-US" altLang="ja-JP" sz="1600" dirty="0">
              <a:solidFill>
                <a:srgbClr val="FF0000"/>
              </a:solidFill>
            </a:endParaRP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0" name="吹き出し: 四角形 9">
            <a:extLst>
              <a:ext uri="{FF2B5EF4-FFF2-40B4-BE49-F238E27FC236}">
                <a16:creationId xmlns:a16="http://schemas.microsoft.com/office/drawing/2014/main" id="{7CD5EBE9-6F87-49D9-9120-EC24FAACB59A}"/>
              </a:ext>
            </a:extLst>
          </p:cNvPr>
          <p:cNvSpPr/>
          <p:nvPr/>
        </p:nvSpPr>
        <p:spPr>
          <a:xfrm>
            <a:off x="1195753" y="1582663"/>
            <a:ext cx="5521569" cy="849021"/>
          </a:xfrm>
          <a:prstGeom prst="wedgeRectCallout">
            <a:avLst>
              <a:gd name="adj1" fmla="val -25648"/>
              <a:gd name="adj2" fmla="val 121989"/>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Arduino </a:t>
            </a:r>
            <a:r>
              <a:rPr lang="ja-JP" altLang="en-US" dirty="0">
                <a:solidFill>
                  <a:schemeClr val="tx1"/>
                </a:solidFill>
              </a:rPr>
              <a:t>標準ライブラリはここを参照のこと</a:t>
            </a:r>
            <a:endParaRPr lang="en-US" altLang="ja-JP" dirty="0">
              <a:solidFill>
                <a:schemeClr val="tx1"/>
              </a:solidFill>
              <a:hlinkClick r:id="rId2"/>
            </a:endParaRPr>
          </a:p>
          <a:p>
            <a:r>
              <a:rPr lang="en-US" altLang="ja-JP" dirty="0">
                <a:solidFill>
                  <a:schemeClr val="tx1"/>
                </a:solidFill>
                <a:hlinkClick r:id="rId2"/>
              </a:rPr>
              <a:t>http://www.musashinodenpa.com/arduino/ref/</a:t>
            </a:r>
            <a:endParaRPr lang="en-US" altLang="ja-JP" dirty="0">
              <a:solidFill>
                <a:schemeClr val="tx1"/>
              </a:solidFill>
            </a:endParaRPr>
          </a:p>
          <a:p>
            <a:r>
              <a:rPr lang="en-US" altLang="ja-JP" dirty="0">
                <a:solidFill>
                  <a:schemeClr val="tx1"/>
                </a:solidFill>
                <a:hlinkClick r:id="rId3"/>
              </a:rPr>
              <a:t>https://www.arduino.cc/en/Reference/Libraries</a:t>
            </a:r>
            <a:endParaRPr lang="en-US" altLang="ja-JP" dirty="0">
              <a:solidFill>
                <a:schemeClr val="tx1"/>
              </a:solidFill>
            </a:endParaRPr>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564353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STM32Duino_HTS221</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4"/>
              </a:rPr>
              <a:t>https://github.com/stm32duino/HTS221</a:t>
            </a:r>
            <a:endParaRPr lang="en-US" altLang="ja-JP" dirty="0">
              <a:solidFill>
                <a:schemeClr val="tx1"/>
              </a:solidFill>
            </a:endParaRPr>
          </a:p>
        </p:txBody>
      </p:sp>
    </p:spTree>
    <p:extLst>
      <p:ext uri="{BB962C8B-B14F-4D97-AF65-F5344CB8AC3E}">
        <p14:creationId xmlns:p14="http://schemas.microsoft.com/office/powerpoint/2010/main" val="4193025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0" y="2000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気圧センサのライブラリをインストールし、その後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218580" y="2036198"/>
            <a:ext cx="7754839" cy="4612354"/>
            <a:chOff x="1722192" y="2014046"/>
            <a:chExt cx="7754839" cy="4612354"/>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22192" y="2014046"/>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4385087" y="5201128"/>
              <a:ext cx="1409700" cy="1240254"/>
              <a:chOff x="7897102" y="4744214"/>
              <a:chExt cx="1409700" cy="1240254"/>
            </a:xfrm>
          </p:grpSpPr>
          <p:sp>
            <p:nvSpPr>
              <p:cNvPr id="8" name="正方形/長方形 7">
                <a:extLst>
                  <a:ext uri="{FF2B5EF4-FFF2-40B4-BE49-F238E27FC236}">
                    <a16:creationId xmlns:a16="http://schemas.microsoft.com/office/drawing/2014/main" id="{344FCDC7-37B9-4320-B41F-E17902AB2F54}"/>
                  </a:ext>
                </a:extLst>
              </p:cNvPr>
              <p:cNvSpPr/>
              <p:nvPr/>
            </p:nvSpPr>
            <p:spPr>
              <a:xfrm>
                <a:off x="7897102" y="5274855"/>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気圧計</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9016853" y="4744214"/>
                <a:ext cx="289949"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3"/>
                <a:endCxn id="9" idx="2"/>
              </p:cNvCxnSpPr>
              <p:nvPr/>
            </p:nvCxnSpPr>
            <p:spPr>
              <a:xfrm flipV="1">
                <a:off x="9160116" y="4972564"/>
                <a:ext cx="1712" cy="65709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7978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268AD8F3-238D-4C1E-BC0C-DCACBD371CBD}"/>
              </a:ext>
            </a:extLst>
          </p:cNvPr>
          <p:cNvSpPr>
            <a:spLocks noGrp="1"/>
          </p:cNvSpPr>
          <p:nvPr>
            <p:ph type="title"/>
          </p:nvPr>
        </p:nvSpPr>
        <p:spPr>
          <a:xfrm>
            <a:off x="0" y="0"/>
            <a:ext cx="12192000" cy="1325563"/>
          </a:xfrm>
        </p:spPr>
        <p:txBody>
          <a:bodyPr/>
          <a:lstStyle/>
          <a:p>
            <a:pPr algn="ctr"/>
            <a:r>
              <a:rPr lang="en-US" altLang="ja-JP" dirty="0">
                <a:solidFill>
                  <a:srgbClr val="0070C0"/>
                </a:solidFill>
              </a:rPr>
              <a:t>3-2</a:t>
            </a:r>
            <a:r>
              <a:rPr lang="ja-JP" altLang="en-US" dirty="0">
                <a:solidFill>
                  <a:srgbClr val="0070C0"/>
                </a:solidFill>
              </a:rPr>
              <a:t> </a:t>
            </a:r>
            <a:r>
              <a:rPr lang="ja-JP" altLang="en-US" dirty="0"/>
              <a:t>気圧計センサを</a:t>
            </a:r>
            <a:r>
              <a:rPr lang="en-US" altLang="ja-JP" dirty="0"/>
              <a:t>USB</a:t>
            </a:r>
            <a:r>
              <a:rPr lang="ja-JP" altLang="en-US" dirty="0"/>
              <a:t>経由でモニタ</a:t>
            </a:r>
            <a:endParaRPr lang="en-US" dirty="0"/>
          </a:p>
        </p:txBody>
      </p:sp>
      <p:sp>
        <p:nvSpPr>
          <p:cNvPr id="5" name="コンテンツ プレースホルダー 2">
            <a:extLst>
              <a:ext uri="{FF2B5EF4-FFF2-40B4-BE49-F238E27FC236}">
                <a16:creationId xmlns:a16="http://schemas.microsoft.com/office/drawing/2014/main" id="{780F83ED-B118-4C57-89B4-65FE9CEFE8D3}"/>
              </a:ext>
            </a:extLst>
          </p:cNvPr>
          <p:cNvSpPr>
            <a:spLocks noGrp="1"/>
          </p:cNvSpPr>
          <p:nvPr>
            <p:ph idx="1"/>
          </p:nvPr>
        </p:nvSpPr>
        <p:spPr>
          <a:xfrm>
            <a:off x="838200" y="1120536"/>
            <a:ext cx="10515600" cy="1325563"/>
          </a:xfrm>
        </p:spPr>
        <p:txBody>
          <a:bodyPr>
            <a:normAutofit fontScale="62500" lnSpcReduction="20000"/>
          </a:bodyPr>
          <a:lstStyle/>
          <a:p>
            <a:pPr marL="0" indent="0">
              <a:buNone/>
            </a:pPr>
            <a:r>
              <a:rPr lang="ja-JP" altLang="en-US" dirty="0"/>
              <a:t>■</a:t>
            </a:r>
            <a:r>
              <a:rPr lang="en-US" altLang="ja-JP" dirty="0"/>
              <a:t>STMduino_LPS22HB </a:t>
            </a:r>
            <a:r>
              <a:rPr lang="ja-JP" altLang="en-US" dirty="0"/>
              <a:t>のインストール</a:t>
            </a:r>
            <a:endParaRPr lang="en-US" altLang="ja-JP" dirty="0"/>
          </a:p>
          <a:p>
            <a:pPr marL="0" indent="0">
              <a:buNone/>
            </a:pPr>
            <a:r>
              <a:rPr lang="en-US" altLang="ja-JP" sz="2400" dirty="0"/>
              <a:t>    Discovery Kit</a:t>
            </a:r>
            <a:r>
              <a:rPr lang="ja-JP" altLang="en-US" sz="2400" dirty="0"/>
              <a:t>の気圧計センサーは</a:t>
            </a:r>
            <a:r>
              <a:rPr lang="en-US" altLang="ja-JP" sz="2400" dirty="0"/>
              <a:t>STM32</a:t>
            </a:r>
            <a:r>
              <a:rPr lang="ja-JP" altLang="en-US" sz="2400" dirty="0"/>
              <a:t>と同じ </a:t>
            </a:r>
            <a:r>
              <a:rPr lang="en-US" altLang="ja-JP" sz="2400" dirty="0"/>
              <a:t>STMicroelectronics</a:t>
            </a:r>
            <a:r>
              <a:rPr lang="ja-JP" altLang="en-US" sz="2400" dirty="0"/>
              <a:t>製の </a:t>
            </a:r>
            <a:r>
              <a:rPr lang="en-US" altLang="ja-JP" sz="2400" dirty="0"/>
              <a:t>LPS22HB </a:t>
            </a:r>
            <a:r>
              <a:rPr lang="ja-JP" altLang="en-US" sz="2400" dirty="0"/>
              <a:t>を使用しています。ライブラリマネージャで 「</a:t>
            </a:r>
            <a:r>
              <a:rPr lang="en-US" altLang="ja-JP" sz="2400" dirty="0"/>
              <a:t>STM32duino_LPS22HB</a:t>
            </a:r>
            <a:r>
              <a:rPr lang="ja-JP" altLang="en-US" sz="2400" dirty="0"/>
              <a:t>」をインストールします。</a:t>
            </a:r>
            <a:endParaRPr lang="en-US" altLang="ja-JP" sz="2400" dirty="0"/>
          </a:p>
          <a:p>
            <a:pPr marL="0" indent="0">
              <a:buNone/>
            </a:pPr>
            <a:r>
              <a:rPr lang="ja-JP" altLang="en-US" sz="2400" dirty="0"/>
              <a:t>　　気圧計センサ：</a:t>
            </a:r>
            <a:r>
              <a:rPr lang="en-US" altLang="ja-JP" sz="2400" dirty="0"/>
              <a:t> </a:t>
            </a:r>
            <a:r>
              <a:rPr lang="en-US" altLang="ja-JP" sz="2400" dirty="0">
                <a:solidFill>
                  <a:srgbClr val="FF0000"/>
                </a:solidFill>
              </a:rPr>
              <a:t>LPS22HB</a:t>
            </a:r>
          </a:p>
          <a:p>
            <a:pPr marL="0" indent="0">
              <a:buNone/>
            </a:pPr>
            <a:r>
              <a:rPr lang="ja-JP" altLang="en-US" sz="2400" dirty="0">
                <a:solidFill>
                  <a:srgbClr val="FF0000"/>
                </a:solidFill>
              </a:rPr>
              <a:t>　　</a:t>
            </a:r>
            <a:r>
              <a:rPr lang="ja-JP" altLang="en-US" sz="2400" dirty="0"/>
              <a:t>ライブラリ        ：</a:t>
            </a:r>
            <a:r>
              <a:rPr lang="en-US" altLang="ja-JP" sz="2400" dirty="0"/>
              <a:t> </a:t>
            </a:r>
            <a:r>
              <a:rPr lang="en-US" altLang="ja-JP" sz="2400" dirty="0">
                <a:solidFill>
                  <a:srgbClr val="FF0000"/>
                </a:solidFill>
              </a:rPr>
              <a:t>STMduino_LPS22HB</a:t>
            </a:r>
          </a:p>
          <a:p>
            <a:pPr marL="0" indent="0">
              <a:buNone/>
            </a:pPr>
            <a:endParaRPr lang="arn-CL" altLang="ja-JP" sz="2400" u="sng" dirty="0">
              <a:solidFill>
                <a:srgbClr val="0563C1"/>
              </a:solidFill>
            </a:endParaRPr>
          </a:p>
        </p:txBody>
      </p:sp>
      <p:pic>
        <p:nvPicPr>
          <p:cNvPr id="6" name="図 5">
            <a:extLst>
              <a:ext uri="{FF2B5EF4-FFF2-40B4-BE49-F238E27FC236}">
                <a16:creationId xmlns:a16="http://schemas.microsoft.com/office/drawing/2014/main" id="{13BE04F5-0270-4DAA-821F-0E03F0D1797D}"/>
              </a:ext>
            </a:extLst>
          </p:cNvPr>
          <p:cNvPicPr>
            <a:picLocks noChangeAspect="1"/>
          </p:cNvPicPr>
          <p:nvPr/>
        </p:nvPicPr>
        <p:blipFill>
          <a:blip r:embed="rId2"/>
          <a:stretch>
            <a:fillRect/>
          </a:stretch>
        </p:blipFill>
        <p:spPr>
          <a:xfrm>
            <a:off x="2103204" y="3062108"/>
            <a:ext cx="5900371" cy="3325527"/>
          </a:xfrm>
          <a:prstGeom prst="rect">
            <a:avLst/>
          </a:prstGeom>
        </p:spPr>
      </p:pic>
      <p:sp>
        <p:nvSpPr>
          <p:cNvPr id="7" name="吹き出し: 四角形 6">
            <a:extLst>
              <a:ext uri="{FF2B5EF4-FFF2-40B4-BE49-F238E27FC236}">
                <a16:creationId xmlns:a16="http://schemas.microsoft.com/office/drawing/2014/main" id="{8C2F4DB3-C9FF-408F-9439-D59980AE0C74}"/>
              </a:ext>
            </a:extLst>
          </p:cNvPr>
          <p:cNvSpPr/>
          <p:nvPr/>
        </p:nvSpPr>
        <p:spPr>
          <a:xfrm>
            <a:off x="8324983" y="3010087"/>
            <a:ext cx="1937484" cy="520700"/>
          </a:xfrm>
          <a:prstGeom prst="wedgeRectCallout">
            <a:avLst>
              <a:gd name="adj1" fmla="val -92478"/>
              <a:gd name="adj2" fmla="val 206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① 「</a:t>
            </a:r>
            <a:r>
              <a:rPr kumimoji="1" lang="en-US" altLang="ja-JP" dirty="0">
                <a:solidFill>
                  <a:schemeClr val="tx1"/>
                </a:solidFill>
              </a:rPr>
              <a:t>LPS22HB</a:t>
            </a:r>
            <a:r>
              <a:rPr kumimoji="1" lang="ja-JP" altLang="en-US" dirty="0">
                <a:solidFill>
                  <a:schemeClr val="tx1"/>
                </a:solidFill>
              </a:rPr>
              <a:t>」で</a:t>
            </a:r>
            <a:endParaRPr kumimoji="1" lang="en-US" altLang="ja-JP" dirty="0">
              <a:solidFill>
                <a:schemeClr val="tx1"/>
              </a:solidFill>
            </a:endParaRPr>
          </a:p>
          <a:p>
            <a:pPr algn="ctr"/>
            <a:r>
              <a:rPr kumimoji="1" lang="ja-JP" altLang="en-US" dirty="0">
                <a:solidFill>
                  <a:schemeClr val="tx1"/>
                </a:solidFill>
              </a:rPr>
              <a:t>ライブラリを検索</a:t>
            </a:r>
          </a:p>
        </p:txBody>
      </p:sp>
      <p:sp>
        <p:nvSpPr>
          <p:cNvPr id="8" name="吹き出し: 四角形 7">
            <a:extLst>
              <a:ext uri="{FF2B5EF4-FFF2-40B4-BE49-F238E27FC236}">
                <a16:creationId xmlns:a16="http://schemas.microsoft.com/office/drawing/2014/main" id="{9C7D1BF9-AB89-4416-A076-91130C7B66F5}"/>
              </a:ext>
            </a:extLst>
          </p:cNvPr>
          <p:cNvSpPr/>
          <p:nvPr/>
        </p:nvSpPr>
        <p:spPr>
          <a:xfrm>
            <a:off x="8207752" y="4190699"/>
            <a:ext cx="2957392" cy="812066"/>
          </a:xfrm>
          <a:prstGeom prst="wedgeRectCallout">
            <a:avLst>
              <a:gd name="adj1" fmla="val -71840"/>
              <a:gd name="adj2" fmla="val 2269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② 「</a:t>
            </a:r>
            <a:r>
              <a:rPr kumimoji="1" lang="en-US" altLang="ja-JP" dirty="0">
                <a:solidFill>
                  <a:schemeClr val="tx1"/>
                </a:solidFill>
              </a:rPr>
              <a:t>STM32duino_LPS22HB</a:t>
            </a:r>
            <a:r>
              <a:rPr kumimoji="1" lang="ja-JP" altLang="en-US" dirty="0">
                <a:solidFill>
                  <a:schemeClr val="tx1"/>
                </a:solidFill>
              </a:rPr>
              <a:t>」</a:t>
            </a:r>
            <a:endParaRPr kumimoji="1" lang="en-US" altLang="ja-JP" dirty="0">
              <a:solidFill>
                <a:schemeClr val="tx1"/>
              </a:solidFill>
            </a:endParaRPr>
          </a:p>
          <a:p>
            <a:pPr algn="ctr"/>
            <a:r>
              <a:rPr kumimoji="1" lang="ja-JP" altLang="en-US" dirty="0">
                <a:solidFill>
                  <a:schemeClr val="tx1"/>
                </a:solidFill>
              </a:rPr>
              <a:t>をインストール</a:t>
            </a:r>
          </a:p>
        </p:txBody>
      </p:sp>
      <p:sp>
        <p:nvSpPr>
          <p:cNvPr id="10" name="テキスト ボックス 9"/>
          <p:cNvSpPr txBox="1"/>
          <p:nvPr/>
        </p:nvSpPr>
        <p:spPr>
          <a:xfrm>
            <a:off x="890781" y="2629888"/>
            <a:ext cx="1088211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276537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Arduino_Balometer</a:t>
            </a:r>
            <a:r>
              <a:rPr lang="ja-JP" altLang="en-US" sz="1600" dirty="0">
                <a:latin typeface="+mn-ea"/>
              </a:rPr>
              <a:t>を開きます。</a:t>
            </a:r>
            <a:endParaRPr lang="arn-CL" altLang="ja-JP" sz="1500" dirty="0"/>
          </a:p>
        </p:txBody>
      </p:sp>
      <p:grpSp>
        <p:nvGrpSpPr>
          <p:cNvPr id="20" name="グループ化 19"/>
          <p:cNvGrpSpPr/>
          <p:nvPr/>
        </p:nvGrpSpPr>
        <p:grpSpPr>
          <a:xfrm>
            <a:off x="2360023" y="2258899"/>
            <a:ext cx="6433865" cy="4125844"/>
            <a:chOff x="2360023" y="2258899"/>
            <a:chExt cx="6433865" cy="4125844"/>
          </a:xfrm>
        </p:grpSpPr>
        <p:pic>
          <p:nvPicPr>
            <p:cNvPr id="16" name="図 15"/>
            <p:cNvPicPr>
              <a:picLocks noChangeAspect="1"/>
            </p:cNvPicPr>
            <p:nvPr/>
          </p:nvPicPr>
          <p:blipFill>
            <a:blip r:embed="rId2"/>
            <a:stretch>
              <a:fillRect/>
            </a:stretch>
          </p:blipFill>
          <p:spPr>
            <a:xfrm>
              <a:off x="2360023" y="2258899"/>
              <a:ext cx="6433865" cy="4125844"/>
            </a:xfrm>
            <a:prstGeom prst="rect">
              <a:avLst/>
            </a:prstGeom>
          </p:spPr>
        </p:pic>
        <p:sp>
          <p:nvSpPr>
            <p:cNvPr id="19" name="角丸四角形 18"/>
            <p:cNvSpPr/>
            <p:nvPr/>
          </p:nvSpPr>
          <p:spPr>
            <a:xfrm>
              <a:off x="3075738" y="2485308"/>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64023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1136297" y="1183454"/>
            <a:ext cx="4636770" cy="5381035"/>
            <a:chOff x="1136297" y="1183454"/>
            <a:chExt cx="4636770" cy="5381035"/>
          </a:xfrm>
        </p:grpSpPr>
        <p:pic>
          <p:nvPicPr>
            <p:cNvPr id="13" name="図 12"/>
            <p:cNvPicPr>
              <a:picLocks noChangeAspect="1"/>
            </p:cNvPicPr>
            <p:nvPr/>
          </p:nvPicPr>
          <p:blipFill>
            <a:blip r:embed="rId2"/>
            <a:stretch>
              <a:fillRect/>
            </a:stretch>
          </p:blipFill>
          <p:spPr>
            <a:xfrm>
              <a:off x="1136297" y="1183454"/>
              <a:ext cx="4636770" cy="5381035"/>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352659" y="1572521"/>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5" name="図 14"/>
          <p:cNvPicPr>
            <a:picLocks noChangeAspect="1"/>
          </p:cNvPicPr>
          <p:nvPr/>
        </p:nvPicPr>
        <p:blipFill>
          <a:blip r:embed="rId3"/>
          <a:stretch>
            <a:fillRect/>
          </a:stretch>
        </p:blipFill>
        <p:spPr>
          <a:xfrm>
            <a:off x="6928325" y="1879384"/>
            <a:ext cx="4688240" cy="2347266"/>
          </a:xfrm>
          <a:prstGeom prst="rect">
            <a:avLst/>
          </a:prstGeom>
        </p:spPr>
      </p:pic>
    </p:spTree>
    <p:extLst>
      <p:ext uri="{BB962C8B-B14F-4D97-AF65-F5344CB8AC3E}">
        <p14:creationId xmlns:p14="http://schemas.microsoft.com/office/powerpoint/2010/main" val="1947744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書き込んだサンプルプログラムの内容</a:t>
            </a:r>
            <a:endParaRPr kumimoji="1" lang="ja-JP" altLang="en-US" sz="2000" dirty="0"/>
          </a:p>
        </p:txBody>
      </p:sp>
      <p:sp>
        <p:nvSpPr>
          <p:cNvPr id="4" name="コンテンツ プレースホルダー 2">
            <a:extLst>
              <a:ext uri="{FF2B5EF4-FFF2-40B4-BE49-F238E27FC236}">
                <a16:creationId xmlns:a16="http://schemas.microsoft.com/office/drawing/2014/main" id="{DB148CD1-9E70-41B8-A4DC-F8269A10C239}"/>
              </a:ext>
            </a:extLst>
          </p:cNvPr>
          <p:cNvSpPr txBox="1">
            <a:spLocks/>
          </p:cNvSpPr>
          <p:nvPr/>
        </p:nvSpPr>
        <p:spPr>
          <a:xfrm>
            <a:off x="838200" y="1852435"/>
            <a:ext cx="4983480" cy="3033395"/>
          </a:xfrm>
          <a:prstGeom prst="rect">
            <a:avLst/>
          </a:prstGeom>
          <a:ln>
            <a:solidFill>
              <a:schemeClr val="bg1">
                <a:lumMod val="6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setup() {</a:t>
            </a:r>
          </a:p>
          <a:p>
            <a:pPr marL="0" indent="0">
              <a:buFont typeface="Arial" panose="020B0604020202020204" pitchFamily="34" charset="0"/>
              <a:buNone/>
            </a:pPr>
            <a:r>
              <a:rPr lang="ja-JP" altLang="en-US" sz="1600" dirty="0"/>
              <a:t>　　　　：</a:t>
            </a:r>
            <a:endParaRPr lang="en-US" altLang="ja-JP" sz="1600" dirty="0"/>
          </a:p>
          <a:p>
            <a:pPr marL="0" indent="0">
              <a:buNone/>
            </a:pPr>
            <a:r>
              <a:rPr lang="ja-JP" altLang="en-US" sz="1600" dirty="0"/>
              <a:t> </a:t>
            </a:r>
            <a:r>
              <a:rPr lang="en-US" altLang="ja-JP" sz="1600" dirty="0"/>
              <a:t>// I2C</a:t>
            </a:r>
            <a:r>
              <a:rPr lang="ja-JP" altLang="en-US" sz="1600" dirty="0"/>
              <a:t>バス接続オブジェクトのインスタンス生成と初期化</a:t>
            </a:r>
          </a:p>
          <a:p>
            <a:pPr marL="0" indent="0">
              <a:buNone/>
            </a:pPr>
            <a:r>
              <a:rPr lang="ja-JP" altLang="en-US" sz="1600" dirty="0">
                <a:solidFill>
                  <a:srgbClr val="0070C0"/>
                </a:solidFill>
              </a:rPr>
              <a:t>  </a:t>
            </a:r>
            <a:r>
              <a:rPr lang="en-US" altLang="ja-JP" sz="1600" dirty="0">
                <a:solidFill>
                  <a:srgbClr val="0070C0"/>
                </a:solidFill>
              </a:rPr>
              <a:t>dev_i2c = new </a:t>
            </a:r>
            <a:r>
              <a:rPr lang="en-US" altLang="ja-JP" sz="1600" dirty="0" err="1">
                <a:solidFill>
                  <a:srgbClr val="0070C0"/>
                </a:solidFill>
              </a:rPr>
              <a:t>TwoWire</a:t>
            </a:r>
            <a:r>
              <a:rPr lang="en-US" altLang="ja-JP" sz="1600" dirty="0">
                <a:solidFill>
                  <a:srgbClr val="0070C0"/>
                </a:solidFill>
              </a:rPr>
              <a:t>(I2C2_SDA, I2C2_SCL);</a:t>
            </a:r>
          </a:p>
          <a:p>
            <a:pPr marL="0" indent="0">
              <a:buNone/>
            </a:pPr>
            <a:r>
              <a:rPr lang="en-US" altLang="ja-JP" sz="1600" dirty="0">
                <a:solidFill>
                  <a:srgbClr val="0070C0"/>
                </a:solidFill>
              </a:rPr>
              <a:t>  dev_i2c-&gt;begin();</a:t>
            </a:r>
          </a:p>
          <a:p>
            <a:pPr marL="0" indent="0">
              <a:buNone/>
            </a:pPr>
            <a:endParaRPr lang="en-US" altLang="ja-JP" sz="1600" dirty="0"/>
          </a:p>
          <a:p>
            <a:pPr marL="0" indent="0">
              <a:buNone/>
            </a:pPr>
            <a:r>
              <a:rPr lang="en-US" altLang="ja-JP" sz="1600" dirty="0"/>
              <a:t>  // LPS22HB</a:t>
            </a:r>
            <a:r>
              <a:rPr lang="ja-JP" altLang="en-US" sz="1600" dirty="0"/>
              <a:t>センサーオブジェクトのインスタンス生成</a:t>
            </a:r>
          </a:p>
          <a:p>
            <a:pPr marL="0" indent="0">
              <a:buNone/>
            </a:pPr>
            <a:r>
              <a:rPr lang="ja-JP" altLang="en-US" sz="1600" dirty="0"/>
              <a:t>  </a:t>
            </a:r>
            <a:r>
              <a:rPr lang="en-US" altLang="ja-JP" sz="1600" dirty="0"/>
              <a:t>// (LPS22HB Sensor</a:t>
            </a:r>
            <a:r>
              <a:rPr lang="ja-JP" altLang="en-US" sz="1600" dirty="0"/>
              <a:t>では </a:t>
            </a:r>
            <a:r>
              <a:rPr lang="en-US" altLang="ja-JP" sz="1600" dirty="0"/>
              <a:t>I2C </a:t>
            </a:r>
            <a:r>
              <a:rPr lang="ja-JP" altLang="en-US" sz="1600" dirty="0"/>
              <a:t>を使用します</a:t>
            </a:r>
            <a:r>
              <a:rPr lang="en-US" altLang="ja-JP" sz="1600" dirty="0"/>
              <a:t>)</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 = new LPS22HBSensor(dev_i2c);</a:t>
            </a:r>
          </a:p>
          <a:p>
            <a:pPr marL="0" indent="0">
              <a:buNone/>
            </a:pPr>
            <a:r>
              <a:rPr lang="en-US" altLang="ja-JP" sz="1600" dirty="0">
                <a:solidFill>
                  <a:srgbClr val="FF0000"/>
                </a:solidFill>
              </a:rPr>
              <a:t>  </a:t>
            </a:r>
            <a:r>
              <a:rPr lang="en-US" altLang="ja-JP" sz="1600" dirty="0" err="1">
                <a:solidFill>
                  <a:srgbClr val="FF0000"/>
                </a:solidFill>
              </a:rPr>
              <a:t>PressTemp</a:t>
            </a:r>
            <a:r>
              <a:rPr lang="en-US" altLang="ja-JP" sz="1600" dirty="0">
                <a:solidFill>
                  <a:srgbClr val="FF0000"/>
                </a:solidFill>
              </a:rPr>
              <a:t>-&gt;Enable();</a:t>
            </a:r>
          </a:p>
          <a:p>
            <a:pPr marL="0" indent="0">
              <a:buNone/>
            </a:pPr>
            <a:r>
              <a:rPr lang="en-US" altLang="ja-JP" sz="1600" dirty="0"/>
              <a:t>}</a:t>
            </a:r>
          </a:p>
          <a:p>
            <a:pPr marL="0" indent="0">
              <a:buFont typeface="Arial" panose="020B0604020202020204" pitchFamily="34" charset="0"/>
              <a:buNone/>
            </a:pPr>
            <a:endParaRPr lang="ja-JP" altLang="en-US" sz="1600" dirty="0"/>
          </a:p>
        </p:txBody>
      </p:sp>
      <p:sp>
        <p:nvSpPr>
          <p:cNvPr id="5" name="コンテンツ プレースホルダー 2">
            <a:extLst>
              <a:ext uri="{FF2B5EF4-FFF2-40B4-BE49-F238E27FC236}">
                <a16:creationId xmlns:a16="http://schemas.microsoft.com/office/drawing/2014/main" id="{7C9F2A27-8067-4455-8978-73CE4BE48946}"/>
              </a:ext>
            </a:extLst>
          </p:cNvPr>
          <p:cNvSpPr txBox="1">
            <a:spLocks/>
          </p:cNvSpPr>
          <p:nvPr/>
        </p:nvSpPr>
        <p:spPr>
          <a:xfrm>
            <a:off x="6223000" y="1852436"/>
            <a:ext cx="4163646" cy="2899752"/>
          </a:xfrm>
          <a:prstGeom prst="rect">
            <a:avLst/>
          </a:prstGeom>
          <a:ln>
            <a:solidFill>
              <a:schemeClr val="bg1">
                <a:lumMod val="65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600" dirty="0"/>
              <a:t>void loop() {</a:t>
            </a:r>
          </a:p>
          <a:p>
            <a:pPr marL="0" indent="0">
              <a:buFont typeface="Arial" panose="020B0604020202020204" pitchFamily="34" charset="0"/>
              <a:buNone/>
            </a:pPr>
            <a:r>
              <a:rPr lang="ja-JP" altLang="en-US" sz="1600" dirty="0"/>
              <a:t>        ：</a:t>
            </a:r>
            <a:endParaRPr lang="en-US" altLang="ja-JP" sz="1600" dirty="0"/>
          </a:p>
          <a:p>
            <a:pPr marL="0" indent="0">
              <a:buNone/>
            </a:pPr>
            <a:r>
              <a:rPr lang="en-US" altLang="ja-JP" sz="1600" dirty="0">
                <a:solidFill>
                  <a:srgbClr val="FF0000"/>
                </a:solidFill>
              </a:rPr>
              <a:t>    // </a:t>
            </a:r>
            <a:r>
              <a:rPr lang="ja-JP" altLang="en-US" sz="1600" dirty="0">
                <a:solidFill>
                  <a:srgbClr val="FF0000"/>
                </a:solidFill>
              </a:rPr>
              <a:t>温度の取得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GetTemperature</a:t>
            </a:r>
            <a:r>
              <a:rPr lang="en-US" altLang="ja-JP" sz="1600" dirty="0">
                <a:solidFill>
                  <a:srgbClr val="FF0000"/>
                </a:solidFill>
              </a:rPr>
              <a:t>(&amp;temperature);</a:t>
            </a:r>
          </a:p>
          <a:p>
            <a:pPr marL="0" indent="0">
              <a:buNone/>
            </a:pPr>
            <a:r>
              <a:rPr lang="en-US" altLang="ja-JP" sz="1600" dirty="0">
                <a:solidFill>
                  <a:srgbClr val="FF0000"/>
                </a:solidFill>
              </a:rPr>
              <a:t>  </a:t>
            </a:r>
          </a:p>
          <a:p>
            <a:pPr marL="0" indent="0">
              <a:buNone/>
            </a:pPr>
            <a:r>
              <a:rPr lang="en-US" altLang="ja-JP" sz="1600" dirty="0">
                <a:solidFill>
                  <a:srgbClr val="FF0000"/>
                </a:solidFill>
              </a:rPr>
              <a:t>    // </a:t>
            </a:r>
            <a:r>
              <a:rPr lang="ja-JP" altLang="en-US" sz="1600" dirty="0">
                <a:solidFill>
                  <a:srgbClr val="FF0000"/>
                </a:solidFill>
              </a:rPr>
              <a:t>気圧の取得</a:t>
            </a:r>
          </a:p>
          <a:p>
            <a:pPr marL="0" indent="0">
              <a:buNone/>
            </a:pPr>
            <a:r>
              <a:rPr lang="ja-JP" altLang="en-US" sz="1600" dirty="0">
                <a:solidFill>
                  <a:srgbClr val="FF0000"/>
                </a:solidFill>
              </a:rPr>
              <a:t>    </a:t>
            </a:r>
            <a:r>
              <a:rPr lang="en-US" altLang="ja-JP" sz="1600" dirty="0" err="1">
                <a:solidFill>
                  <a:srgbClr val="FF0000"/>
                </a:solidFill>
              </a:rPr>
              <a:t>PressTemp</a:t>
            </a:r>
            <a:r>
              <a:rPr lang="en-US" altLang="ja-JP" sz="1600" dirty="0">
                <a:solidFill>
                  <a:srgbClr val="FF0000"/>
                </a:solidFill>
              </a:rPr>
              <a:t>-&gt;</a:t>
            </a:r>
            <a:r>
              <a:rPr lang="en-US" altLang="ja-JP" sz="1600" dirty="0" err="1">
                <a:solidFill>
                  <a:srgbClr val="FF0000"/>
                </a:solidFill>
              </a:rPr>
              <a:t>GetPressure</a:t>
            </a:r>
            <a:r>
              <a:rPr lang="en-US" altLang="ja-JP" sz="1600" dirty="0">
                <a:solidFill>
                  <a:srgbClr val="FF0000"/>
                </a:solidFill>
              </a:rPr>
              <a:t>(&amp;pressure);</a:t>
            </a:r>
          </a:p>
          <a:p>
            <a:pPr marL="0" indent="0">
              <a:buNone/>
            </a:pPr>
            <a:r>
              <a:rPr lang="ja-JP" altLang="en-US" sz="1600" dirty="0"/>
              <a:t>       ：</a:t>
            </a:r>
            <a:endParaRPr lang="en-US" altLang="ja-JP" sz="1600" dirty="0"/>
          </a:p>
          <a:p>
            <a:pPr marL="0" indent="0">
              <a:buNone/>
            </a:pPr>
            <a:r>
              <a:rPr lang="en-US" altLang="ja-JP" sz="1600" dirty="0"/>
              <a:t>}</a:t>
            </a:r>
            <a:endParaRPr lang="ja-JP" altLang="en-US" sz="1600" dirty="0"/>
          </a:p>
        </p:txBody>
      </p:sp>
      <p:sp>
        <p:nvSpPr>
          <p:cNvPr id="11" name="吹き出し: 四角形 10">
            <a:extLst>
              <a:ext uri="{FF2B5EF4-FFF2-40B4-BE49-F238E27FC236}">
                <a16:creationId xmlns:a16="http://schemas.microsoft.com/office/drawing/2014/main" id="{73E08492-A8ED-4413-A65B-929619881114}"/>
              </a:ext>
            </a:extLst>
          </p:cNvPr>
          <p:cNvSpPr/>
          <p:nvPr/>
        </p:nvSpPr>
        <p:spPr>
          <a:xfrm>
            <a:off x="3376832" y="4921046"/>
            <a:ext cx="5521569" cy="849021"/>
          </a:xfrm>
          <a:prstGeom prst="wedgeRectCallout">
            <a:avLst>
              <a:gd name="adj1" fmla="val -37750"/>
              <a:gd name="adj2" fmla="val -9341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STM32Duino_ST</a:t>
            </a:r>
            <a:r>
              <a:rPr lang="ja-JP" altLang="en-US" dirty="0">
                <a:solidFill>
                  <a:schemeClr val="tx1"/>
                </a:solidFill>
              </a:rPr>
              <a:t>の使い方はここ</a:t>
            </a:r>
            <a:endParaRPr lang="en-US" altLang="ja-JP" dirty="0">
              <a:solidFill>
                <a:schemeClr val="tx1"/>
              </a:solidFill>
              <a:hlinkClick r:id="rId2"/>
            </a:endParaRPr>
          </a:p>
          <a:p>
            <a:r>
              <a:rPr lang="en-US" altLang="ja-JP" dirty="0">
                <a:solidFill>
                  <a:schemeClr val="tx1"/>
                </a:solidFill>
                <a:hlinkClick r:id="rId3"/>
              </a:rPr>
              <a:t>https://github.com/stm32duino/LPS22HB</a:t>
            </a:r>
            <a:endParaRPr lang="en-US" altLang="ja-JP" dirty="0">
              <a:solidFill>
                <a:schemeClr val="tx1"/>
              </a:solidFill>
            </a:endParaRPr>
          </a:p>
        </p:txBody>
      </p:sp>
    </p:spTree>
    <p:extLst>
      <p:ext uri="{BB962C8B-B14F-4D97-AF65-F5344CB8AC3E}">
        <p14:creationId xmlns:p14="http://schemas.microsoft.com/office/powerpoint/2010/main" val="3902301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p:cNvGrpSpPr/>
          <p:nvPr/>
        </p:nvGrpSpPr>
        <p:grpSpPr>
          <a:xfrm>
            <a:off x="2856090" y="2370666"/>
            <a:ext cx="6485152" cy="3830775"/>
            <a:chOff x="2218580" y="1690688"/>
            <a:chExt cx="7754839" cy="4612354"/>
          </a:xfrm>
        </p:grpSpPr>
        <p:pic>
          <p:nvPicPr>
            <p:cNvPr id="4" name="図 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5" name="グループ化 4">
              <a:extLst>
                <a:ext uri="{FF2B5EF4-FFF2-40B4-BE49-F238E27FC236}">
                  <a16:creationId xmlns:a16="http://schemas.microsoft.com/office/drawing/2014/main" id="{B0A96B70-3571-4332-9ECB-7FDACE95AA8D}"/>
                </a:ext>
              </a:extLst>
            </p:cNvPr>
            <p:cNvGrpSpPr/>
            <p:nvPr/>
          </p:nvGrpSpPr>
          <p:grpSpPr>
            <a:xfrm>
              <a:off x="2394314" y="4943298"/>
              <a:ext cx="2061308" cy="709613"/>
              <a:chOff x="6957666" y="4619962"/>
              <a:chExt cx="2061308" cy="709613"/>
            </a:xfrm>
          </p:grpSpPr>
          <p:sp>
            <p:nvSpPr>
              <p:cNvPr id="6" name="正方形/長方形 5">
                <a:extLst>
                  <a:ext uri="{FF2B5EF4-FFF2-40B4-BE49-F238E27FC236}">
                    <a16:creationId xmlns:a16="http://schemas.microsoft.com/office/drawing/2014/main" id="{344FCDC7-37B9-4320-B41F-E17902AB2F54}"/>
                  </a:ext>
                </a:extLst>
              </p:cNvPr>
              <p:cNvSpPr/>
              <p:nvPr/>
            </p:nvSpPr>
            <p:spPr>
              <a:xfrm>
                <a:off x="6957666" y="4619962"/>
                <a:ext cx="1263014"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latin typeface="Impact" panose="020B0806030902050204" pitchFamily="34" charset="0"/>
                  </a:rPr>
                  <a:t>ジェスチャセンサ</a:t>
                </a:r>
                <a:endParaRPr lang="en-US" sz="1600" dirty="0">
                  <a:solidFill>
                    <a:schemeClr val="tx1"/>
                  </a:solidFill>
                  <a:latin typeface="Impact" panose="020B0806030902050204" pitchFamily="34" charset="0"/>
                </a:endParaRPr>
              </a:p>
            </p:txBody>
          </p:sp>
          <p:sp>
            <p:nvSpPr>
              <p:cNvPr id="7" name="正方形/長方形 6">
                <a:extLst>
                  <a:ext uri="{FF2B5EF4-FFF2-40B4-BE49-F238E27FC236}">
                    <a16:creationId xmlns:a16="http://schemas.microsoft.com/office/drawing/2014/main" id="{4DF22DE9-5337-46CE-9564-4297987F3557}"/>
                  </a:ext>
                </a:extLst>
              </p:cNvPr>
              <p:cNvSpPr/>
              <p:nvPr/>
            </p:nvSpPr>
            <p:spPr>
              <a:xfrm>
                <a:off x="8634471" y="4860594"/>
                <a:ext cx="384503" cy="2283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線コネクタ 7">
                <a:extLst>
                  <a:ext uri="{FF2B5EF4-FFF2-40B4-BE49-F238E27FC236}">
                    <a16:creationId xmlns:a16="http://schemas.microsoft.com/office/drawing/2014/main" id="{0CFB0562-34A7-4F23-B7B7-AC0330B11CD8}"/>
                  </a:ext>
                </a:extLst>
              </p:cNvPr>
              <p:cNvCxnSpPr>
                <a:cxnSpLocks/>
                <a:stCxn id="6" idx="3"/>
                <a:endCxn id="7" idx="1"/>
              </p:cNvCxnSpPr>
              <p:nvPr/>
            </p:nvCxnSpPr>
            <p:spPr>
              <a:xfrm>
                <a:off x="8220680" y="4974769"/>
                <a:ext cx="41379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9"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sp>
        <p:nvSpPr>
          <p:cNvPr id="10" name="テキスト ボックス 9"/>
          <p:cNvSpPr txBox="1"/>
          <p:nvPr/>
        </p:nvSpPr>
        <p:spPr>
          <a:xfrm>
            <a:off x="1154206" y="1367715"/>
            <a:ext cx="9883588" cy="646331"/>
          </a:xfrm>
          <a:prstGeom prst="rect">
            <a:avLst/>
          </a:prstGeom>
          <a:noFill/>
        </p:spPr>
        <p:txBody>
          <a:bodyPr wrap="square" rtlCol="0">
            <a:spAutoFit/>
          </a:bodyPr>
          <a:lstStyle/>
          <a:p>
            <a:r>
              <a:rPr lang="ja-JP" altLang="en-US" dirty="0"/>
              <a:t>ジェスチャセンサのライブラリをインストールし、その後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spTree>
    <p:extLst>
      <p:ext uri="{BB962C8B-B14F-4D97-AF65-F5344CB8AC3E}">
        <p14:creationId xmlns:p14="http://schemas.microsoft.com/office/powerpoint/2010/main" val="178057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28">
            <a:extLst>
              <a:ext uri="{FF2B5EF4-FFF2-40B4-BE49-F238E27FC236}">
                <a16:creationId xmlns:a16="http://schemas.microsoft.com/office/drawing/2014/main" id="{FE8B996E-5782-4355-8BBC-B782CB7BD453}"/>
              </a:ext>
            </a:extLst>
          </p:cNvPr>
          <p:cNvCxnSpPr>
            <a:cxnSpLocks/>
            <a:stCxn id="54" idx="3"/>
          </p:cNvCxnSpPr>
          <p:nvPr/>
        </p:nvCxnSpPr>
        <p:spPr>
          <a:xfrm flipV="1">
            <a:off x="6209925" y="1691250"/>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D539BA3B-9E57-4968-9012-39852B848129}"/>
              </a:ext>
            </a:extLst>
          </p:cNvPr>
          <p:cNvSpPr/>
          <p:nvPr/>
        </p:nvSpPr>
        <p:spPr>
          <a:xfrm>
            <a:off x="3638589" y="918086"/>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4" name="図 3">
            <a:extLst>
              <a:ext uri="{FF2B5EF4-FFF2-40B4-BE49-F238E27FC236}">
                <a16:creationId xmlns:a16="http://schemas.microsoft.com/office/drawing/2014/main" id="{39EFB41A-B0A7-4705-8ADF-3FB64EC4664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083065" y="378151"/>
            <a:ext cx="2900141" cy="2154236"/>
          </a:xfrm>
          <a:prstGeom prst="rect">
            <a:avLst/>
          </a:prstGeom>
        </p:spPr>
      </p:pic>
      <p:sp>
        <p:nvSpPr>
          <p:cNvPr id="11" name="テキスト ボックス 6">
            <a:extLst>
              <a:ext uri="{FF2B5EF4-FFF2-40B4-BE49-F238E27FC236}">
                <a16:creationId xmlns:a16="http://schemas.microsoft.com/office/drawing/2014/main" id="{B86BF7DE-FF3A-428F-9539-8D606F9789C8}"/>
              </a:ext>
            </a:extLst>
          </p:cNvPr>
          <p:cNvSpPr txBox="1"/>
          <p:nvPr/>
        </p:nvSpPr>
        <p:spPr>
          <a:xfrm>
            <a:off x="4616731" y="2344706"/>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12" name="直線コネクタ 12">
            <a:extLst>
              <a:ext uri="{FF2B5EF4-FFF2-40B4-BE49-F238E27FC236}">
                <a16:creationId xmlns:a16="http://schemas.microsoft.com/office/drawing/2014/main" id="{675114E6-8230-48B0-A1EF-1C2FDAFCE82F}"/>
              </a:ext>
            </a:extLst>
          </p:cNvPr>
          <p:cNvCxnSpPr>
            <a:cxnSpLocks/>
            <a:stCxn id="11" idx="2"/>
            <a:endCxn id="33" idx="3"/>
          </p:cNvCxnSpPr>
          <p:nvPr/>
        </p:nvCxnSpPr>
        <p:spPr>
          <a:xfrm rot="5400000">
            <a:off x="4008863" y="1910649"/>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8">
            <a:extLst>
              <a:ext uri="{FF2B5EF4-FFF2-40B4-BE49-F238E27FC236}">
                <a16:creationId xmlns:a16="http://schemas.microsoft.com/office/drawing/2014/main" id="{897593B9-F6A3-407B-A334-94F0DBFE097F}"/>
              </a:ext>
            </a:extLst>
          </p:cNvPr>
          <p:cNvSpPr txBox="1"/>
          <p:nvPr/>
        </p:nvSpPr>
        <p:spPr>
          <a:xfrm>
            <a:off x="3384927" y="3224621"/>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4" name="テキスト ボックス 18">
            <a:extLst>
              <a:ext uri="{FF2B5EF4-FFF2-40B4-BE49-F238E27FC236}">
                <a16:creationId xmlns:a16="http://schemas.microsoft.com/office/drawing/2014/main" id="{7F15ED35-84E0-4027-85DA-F81DEFCCA7CB}"/>
              </a:ext>
            </a:extLst>
          </p:cNvPr>
          <p:cNvSpPr txBox="1"/>
          <p:nvPr/>
        </p:nvSpPr>
        <p:spPr>
          <a:xfrm>
            <a:off x="6603747" y="1682578"/>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6" name="テキスト ボックス 18">
            <a:extLst>
              <a:ext uri="{FF2B5EF4-FFF2-40B4-BE49-F238E27FC236}">
                <a16:creationId xmlns:a16="http://schemas.microsoft.com/office/drawing/2014/main" id="{77FEC16D-1A80-4E63-9D49-2D76C795612B}"/>
              </a:ext>
            </a:extLst>
          </p:cNvPr>
          <p:cNvSpPr txBox="1"/>
          <p:nvPr/>
        </p:nvSpPr>
        <p:spPr>
          <a:xfrm>
            <a:off x="3968076" y="3197915"/>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7" name="テキスト ボックス 16">
            <a:extLst>
              <a:ext uri="{FF2B5EF4-FFF2-40B4-BE49-F238E27FC236}">
                <a16:creationId xmlns:a16="http://schemas.microsoft.com/office/drawing/2014/main" id="{3B8A0B3F-C8E0-44D4-9542-F568E18741C0}"/>
              </a:ext>
            </a:extLst>
          </p:cNvPr>
          <p:cNvSpPr txBox="1"/>
          <p:nvPr/>
        </p:nvSpPr>
        <p:spPr>
          <a:xfrm>
            <a:off x="3732959" y="3582002"/>
            <a:ext cx="4689104" cy="369332"/>
          </a:xfrm>
          <a:prstGeom prst="rect">
            <a:avLst/>
          </a:prstGeom>
          <a:noFill/>
        </p:spPr>
        <p:txBody>
          <a:bodyPr wrap="none" rtlCol="0">
            <a:spAutoFit/>
          </a:bodyPr>
          <a:lstStyle/>
          <a:p>
            <a:r>
              <a:rPr lang="en-US" altLang="ja-JP" b="1" dirty="0">
                <a:solidFill>
                  <a:srgbClr val="00B050"/>
                </a:solidFill>
              </a:rPr>
              <a:t>STM32</a:t>
            </a:r>
            <a:r>
              <a:rPr lang="ja-JP" altLang="en-US" dirty="0"/>
              <a:t>をプログラミングするための下準備する</a:t>
            </a:r>
            <a:endParaRPr kumimoji="1" lang="ja-JP" altLang="en-US" dirty="0"/>
          </a:p>
        </p:txBody>
      </p:sp>
      <p:sp>
        <p:nvSpPr>
          <p:cNvPr id="18" name="テキスト ボックス 17">
            <a:extLst>
              <a:ext uri="{FF2B5EF4-FFF2-40B4-BE49-F238E27FC236}">
                <a16:creationId xmlns:a16="http://schemas.microsoft.com/office/drawing/2014/main" id="{F7270317-73A0-4F47-B78C-383DCCBAE1A3}"/>
              </a:ext>
            </a:extLst>
          </p:cNvPr>
          <p:cNvSpPr txBox="1"/>
          <p:nvPr/>
        </p:nvSpPr>
        <p:spPr>
          <a:xfrm>
            <a:off x="3732959" y="4309701"/>
            <a:ext cx="5091458" cy="369332"/>
          </a:xfrm>
          <a:prstGeom prst="rect">
            <a:avLst/>
          </a:prstGeom>
          <a:noFill/>
        </p:spPr>
        <p:txBody>
          <a:bodyPr wrap="none" rtlCol="0">
            <a:spAutoFit/>
          </a:bodyPr>
          <a:lstStyle/>
          <a:p>
            <a:r>
              <a:rPr lang="en-US" altLang="ja-JP" b="1" dirty="0">
                <a:solidFill>
                  <a:srgbClr val="00B050"/>
                </a:solidFill>
              </a:rPr>
              <a:t>STM32</a:t>
            </a:r>
            <a:r>
              <a:rPr lang="ja-JP" altLang="en-US" dirty="0"/>
              <a:t>の加速度、温湿度等</a:t>
            </a:r>
            <a:r>
              <a:rPr kumimoji="1" lang="ja-JP" altLang="en-US" dirty="0"/>
              <a:t>を</a:t>
            </a:r>
            <a:r>
              <a:rPr kumimoji="1" lang="en-US" altLang="ja-JP" dirty="0"/>
              <a:t>USB</a:t>
            </a:r>
            <a:r>
              <a:rPr kumimoji="1" lang="ja-JP" altLang="en-US" dirty="0"/>
              <a:t>経由でモニタする</a:t>
            </a:r>
          </a:p>
        </p:txBody>
      </p:sp>
      <p:sp>
        <p:nvSpPr>
          <p:cNvPr id="19" name="テキスト ボックス 18">
            <a:extLst>
              <a:ext uri="{FF2B5EF4-FFF2-40B4-BE49-F238E27FC236}">
                <a16:creationId xmlns:a16="http://schemas.microsoft.com/office/drawing/2014/main" id="{5897CE64-F214-44E9-8904-46DC5C6E6F70}"/>
              </a:ext>
            </a:extLst>
          </p:cNvPr>
          <p:cNvSpPr txBox="1"/>
          <p:nvPr/>
        </p:nvSpPr>
        <p:spPr>
          <a:xfrm>
            <a:off x="3732959" y="4706888"/>
            <a:ext cx="4947793" cy="369332"/>
          </a:xfrm>
          <a:prstGeom prst="rect">
            <a:avLst/>
          </a:prstGeom>
          <a:noFill/>
        </p:spPr>
        <p:txBody>
          <a:bodyPr wrap="square" rtlCol="0">
            <a:spAutoFit/>
          </a:bodyPr>
          <a:lstStyle/>
          <a:p>
            <a:r>
              <a:rPr kumimoji="1" lang="en-US" altLang="ja-JP" b="1" dirty="0">
                <a:solidFill>
                  <a:srgbClr val="00B050"/>
                </a:solidFill>
              </a:rPr>
              <a:t>PC</a:t>
            </a:r>
            <a:r>
              <a:rPr kumimoji="1" lang="ja-JP" altLang="en-US" dirty="0"/>
              <a:t>に</a:t>
            </a:r>
            <a:r>
              <a:rPr kumimoji="1" lang="en-US" altLang="ja-JP" dirty="0"/>
              <a:t>Node</a:t>
            </a:r>
            <a:r>
              <a:rPr kumimoji="1" lang="ja-JP" altLang="en-US" dirty="0"/>
              <a:t> </a:t>
            </a:r>
            <a:r>
              <a:rPr kumimoji="1" lang="en-US" altLang="ja-JP" dirty="0"/>
              <a:t>JS</a:t>
            </a:r>
            <a:r>
              <a:rPr kumimoji="1" lang="ja-JP" altLang="en-US" dirty="0"/>
              <a:t>と</a:t>
            </a:r>
            <a:r>
              <a:rPr kumimoji="1" lang="en-US" altLang="ja-JP" b="1" dirty="0">
                <a:solidFill>
                  <a:srgbClr val="0563C1"/>
                </a:solidFill>
              </a:rPr>
              <a:t>Node-RED</a:t>
            </a:r>
            <a:r>
              <a:rPr kumimoji="1" lang="ja-JP" altLang="en-US" dirty="0"/>
              <a:t>をインストールする</a:t>
            </a:r>
            <a:endParaRPr kumimoji="1" lang="en-US" altLang="ja-JP" dirty="0"/>
          </a:p>
        </p:txBody>
      </p:sp>
      <p:sp>
        <p:nvSpPr>
          <p:cNvPr id="20" name="テキスト ボックス 19">
            <a:extLst>
              <a:ext uri="{FF2B5EF4-FFF2-40B4-BE49-F238E27FC236}">
                <a16:creationId xmlns:a16="http://schemas.microsoft.com/office/drawing/2014/main" id="{D42E73F3-CE3E-4B86-9FFF-9525020B4529}"/>
              </a:ext>
            </a:extLst>
          </p:cNvPr>
          <p:cNvSpPr txBox="1"/>
          <p:nvPr/>
        </p:nvSpPr>
        <p:spPr>
          <a:xfrm>
            <a:off x="3732959" y="5415537"/>
            <a:ext cx="5063630" cy="369332"/>
          </a:xfrm>
          <a:prstGeom prst="rect">
            <a:avLst/>
          </a:prstGeom>
          <a:noFill/>
        </p:spPr>
        <p:txBody>
          <a:bodyPr wrap="none" rtlCol="0">
            <a:spAutoFit/>
          </a:bodyPr>
          <a:lstStyle/>
          <a:p>
            <a:r>
              <a:rPr lang="ja-JP" altLang="en-US" dirty="0"/>
              <a:t>アンドロイド</a:t>
            </a:r>
            <a:r>
              <a:rPr lang="ja-JP" altLang="en-US" b="1" dirty="0">
                <a:solidFill>
                  <a:srgbClr val="00B050"/>
                </a:solidFill>
              </a:rPr>
              <a:t>スマホ</a:t>
            </a:r>
            <a:r>
              <a:rPr lang="ja-JP" altLang="en-US" dirty="0"/>
              <a:t>に</a:t>
            </a:r>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をインストールする</a:t>
            </a:r>
            <a:endParaRPr kumimoji="1" lang="ja-JP" altLang="en-US" dirty="0"/>
          </a:p>
        </p:txBody>
      </p:sp>
      <p:sp>
        <p:nvSpPr>
          <p:cNvPr id="21" name="テキスト ボックス 20">
            <a:extLst>
              <a:ext uri="{FF2B5EF4-FFF2-40B4-BE49-F238E27FC236}">
                <a16:creationId xmlns:a16="http://schemas.microsoft.com/office/drawing/2014/main" id="{76ED5211-C701-4099-B982-005F8C93092A}"/>
              </a:ext>
            </a:extLst>
          </p:cNvPr>
          <p:cNvSpPr txBox="1"/>
          <p:nvPr/>
        </p:nvSpPr>
        <p:spPr>
          <a:xfrm>
            <a:off x="3732959" y="6062268"/>
            <a:ext cx="4034374"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a:t>
            </a:r>
            <a:r>
              <a:rPr lang="en-US" altLang="ja-JP" dirty="0"/>
              <a:t>LED</a:t>
            </a:r>
            <a:r>
              <a:rPr lang="ja-JP" altLang="en-US" dirty="0"/>
              <a:t>を操作する</a:t>
            </a:r>
            <a:endParaRPr kumimoji="1" lang="ja-JP" altLang="en-US" dirty="0"/>
          </a:p>
        </p:txBody>
      </p:sp>
      <p:sp>
        <p:nvSpPr>
          <p:cNvPr id="22" name="テキスト ボックス 21">
            <a:extLst>
              <a:ext uri="{FF2B5EF4-FFF2-40B4-BE49-F238E27FC236}">
                <a16:creationId xmlns:a16="http://schemas.microsoft.com/office/drawing/2014/main" id="{2C8EDE94-D10E-4B9C-8B52-A61D5450A643}"/>
              </a:ext>
            </a:extLst>
          </p:cNvPr>
          <p:cNvSpPr txBox="1"/>
          <p:nvPr/>
        </p:nvSpPr>
        <p:spPr>
          <a:xfrm>
            <a:off x="3732959" y="3950614"/>
            <a:ext cx="2680542" cy="369332"/>
          </a:xfrm>
          <a:prstGeom prst="rect">
            <a:avLst/>
          </a:prstGeom>
          <a:noFill/>
        </p:spPr>
        <p:txBody>
          <a:bodyPr wrap="none" rtlCol="0">
            <a:spAutoFit/>
          </a:bodyPr>
          <a:lstStyle/>
          <a:p>
            <a:r>
              <a:rPr lang="en-US" altLang="ja-JP" b="1" dirty="0">
                <a:solidFill>
                  <a:srgbClr val="00B050"/>
                </a:solidFill>
              </a:rPr>
              <a:t>STM32</a:t>
            </a:r>
            <a:r>
              <a:rPr lang="ja-JP" altLang="en-US" dirty="0"/>
              <a:t>の</a:t>
            </a:r>
            <a:r>
              <a:rPr lang="en-US" altLang="ja-JP" dirty="0"/>
              <a:t>LED</a:t>
            </a:r>
            <a:r>
              <a:rPr lang="ja-JP" altLang="en-US" dirty="0"/>
              <a:t>を点滅させる</a:t>
            </a:r>
            <a:endParaRPr kumimoji="1" lang="ja-JP" altLang="en-US" dirty="0"/>
          </a:p>
        </p:txBody>
      </p:sp>
      <p:sp>
        <p:nvSpPr>
          <p:cNvPr id="23" name="テキスト ボックス 22">
            <a:extLst>
              <a:ext uri="{FF2B5EF4-FFF2-40B4-BE49-F238E27FC236}">
                <a16:creationId xmlns:a16="http://schemas.microsoft.com/office/drawing/2014/main" id="{04F065CF-7932-48FA-8E94-B4D5F9F75E55}"/>
              </a:ext>
            </a:extLst>
          </p:cNvPr>
          <p:cNvSpPr txBox="1"/>
          <p:nvPr/>
        </p:nvSpPr>
        <p:spPr>
          <a:xfrm>
            <a:off x="3391986" y="3631532"/>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1</a:t>
            </a:r>
            <a:endParaRPr kumimoji="1" lang="ja-JP" altLang="en-US" b="1">
              <a:solidFill>
                <a:schemeClr val="bg1"/>
              </a:solidFill>
            </a:endParaRPr>
          </a:p>
        </p:txBody>
      </p:sp>
      <p:sp>
        <p:nvSpPr>
          <p:cNvPr id="24" name="テキスト ボックス 23">
            <a:extLst>
              <a:ext uri="{FF2B5EF4-FFF2-40B4-BE49-F238E27FC236}">
                <a16:creationId xmlns:a16="http://schemas.microsoft.com/office/drawing/2014/main" id="{1BF9AC4A-09E5-459D-8768-F7D59F054834}"/>
              </a:ext>
            </a:extLst>
          </p:cNvPr>
          <p:cNvSpPr txBox="1"/>
          <p:nvPr/>
        </p:nvSpPr>
        <p:spPr>
          <a:xfrm>
            <a:off x="3391986" y="3990619"/>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2</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1EBBC7CA-575B-4BAC-BFAC-9D00DCA563CD}"/>
              </a:ext>
            </a:extLst>
          </p:cNvPr>
          <p:cNvSpPr txBox="1"/>
          <p:nvPr/>
        </p:nvSpPr>
        <p:spPr>
          <a:xfrm>
            <a:off x="3391986" y="4340181"/>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3</a:t>
            </a:r>
            <a:endParaRPr kumimoji="1" lang="ja-JP" altLang="en-US" b="1">
              <a:solidFill>
                <a:schemeClr val="bg1"/>
              </a:solidFill>
            </a:endParaRPr>
          </a:p>
        </p:txBody>
      </p:sp>
      <p:sp>
        <p:nvSpPr>
          <p:cNvPr id="26" name="テキスト ボックス 25">
            <a:extLst>
              <a:ext uri="{FF2B5EF4-FFF2-40B4-BE49-F238E27FC236}">
                <a16:creationId xmlns:a16="http://schemas.microsoft.com/office/drawing/2014/main" id="{9145C259-3E8A-4470-A90A-A386A80C9477}"/>
              </a:ext>
            </a:extLst>
          </p:cNvPr>
          <p:cNvSpPr txBox="1"/>
          <p:nvPr/>
        </p:nvSpPr>
        <p:spPr>
          <a:xfrm>
            <a:off x="3391986" y="4718318"/>
            <a:ext cx="371740" cy="353134"/>
          </a:xfrm>
          <a:prstGeom prst="ellipse">
            <a:avLst/>
          </a:prstGeom>
          <a:solidFill>
            <a:srgbClr val="FF6699"/>
          </a:solidFill>
        </p:spPr>
        <p:txBody>
          <a:bodyPr wrap="none" rtlCol="0" anchor="ctr">
            <a:noAutofit/>
          </a:bodyPr>
          <a:lstStyle/>
          <a:p>
            <a:pPr algn="ctr"/>
            <a:r>
              <a:rPr lang="en-US" altLang="ja-JP" b="1">
                <a:solidFill>
                  <a:schemeClr val="bg1"/>
                </a:solidFill>
              </a:rPr>
              <a:t>4</a:t>
            </a:r>
            <a:endParaRPr kumimoji="1" lang="ja-JP" altLang="en-US" b="1">
              <a:solidFill>
                <a:schemeClr val="bg1"/>
              </a:solidFill>
            </a:endParaRPr>
          </a:p>
        </p:txBody>
      </p:sp>
      <p:sp>
        <p:nvSpPr>
          <p:cNvPr id="27" name="テキスト ボックス 26">
            <a:extLst>
              <a:ext uri="{FF2B5EF4-FFF2-40B4-BE49-F238E27FC236}">
                <a16:creationId xmlns:a16="http://schemas.microsoft.com/office/drawing/2014/main" id="{221F954E-469A-4AF1-BC7E-EC95EEC8A3F1}"/>
              </a:ext>
            </a:extLst>
          </p:cNvPr>
          <p:cNvSpPr txBox="1"/>
          <p:nvPr/>
        </p:nvSpPr>
        <p:spPr>
          <a:xfrm>
            <a:off x="3391986" y="5067880"/>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sp>
        <p:nvSpPr>
          <p:cNvPr id="28" name="テキスト ボックス 27">
            <a:extLst>
              <a:ext uri="{FF2B5EF4-FFF2-40B4-BE49-F238E27FC236}">
                <a16:creationId xmlns:a16="http://schemas.microsoft.com/office/drawing/2014/main" id="{6332A4D6-358E-4CB6-8E75-E892F4014026}"/>
              </a:ext>
            </a:extLst>
          </p:cNvPr>
          <p:cNvSpPr txBox="1"/>
          <p:nvPr/>
        </p:nvSpPr>
        <p:spPr>
          <a:xfrm>
            <a:off x="3391986" y="5407917"/>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9" name="テキスト ボックス 28">
            <a:extLst>
              <a:ext uri="{FF2B5EF4-FFF2-40B4-BE49-F238E27FC236}">
                <a16:creationId xmlns:a16="http://schemas.microsoft.com/office/drawing/2014/main" id="{3FD2F356-C6CF-4670-9AC8-118A1C837CBD}"/>
              </a:ext>
            </a:extLst>
          </p:cNvPr>
          <p:cNvSpPr txBox="1"/>
          <p:nvPr/>
        </p:nvSpPr>
        <p:spPr>
          <a:xfrm>
            <a:off x="3732959" y="6407073"/>
            <a:ext cx="4605043" cy="369332"/>
          </a:xfrm>
          <a:prstGeom prst="rect">
            <a:avLst/>
          </a:prstGeom>
          <a:noFill/>
        </p:spPr>
        <p:txBody>
          <a:bodyPr wrap="none" rtlCol="0">
            <a:spAutoFit/>
          </a:bodyPr>
          <a:lstStyle/>
          <a:p>
            <a:r>
              <a:rPr lang="en-US" altLang="ja-JP" b="1" dirty="0">
                <a:solidFill>
                  <a:srgbClr val="0563C1"/>
                </a:solidFill>
              </a:rPr>
              <a:t>MQTT</a:t>
            </a:r>
            <a:r>
              <a:rPr lang="ja-JP" altLang="en-US" b="1" dirty="0">
                <a:solidFill>
                  <a:srgbClr val="0563C1"/>
                </a:solidFill>
              </a:rPr>
              <a:t> </a:t>
            </a:r>
            <a:r>
              <a:rPr lang="en-US" altLang="ja-JP" b="1" dirty="0">
                <a:solidFill>
                  <a:srgbClr val="0563C1"/>
                </a:solidFill>
              </a:rPr>
              <a:t>Dash</a:t>
            </a:r>
            <a:r>
              <a:rPr lang="ja-JP" altLang="en-US" dirty="0"/>
              <a:t>から</a:t>
            </a:r>
            <a:r>
              <a:rPr lang="en-US" altLang="ja-JP" b="1" dirty="0">
                <a:solidFill>
                  <a:srgbClr val="00B050"/>
                </a:solidFill>
              </a:rPr>
              <a:t>STM32</a:t>
            </a:r>
            <a:r>
              <a:rPr lang="ja-JP" altLang="en-US" dirty="0"/>
              <a:t>の送信間隔を設定する</a:t>
            </a:r>
          </a:p>
        </p:txBody>
      </p:sp>
      <p:sp>
        <p:nvSpPr>
          <p:cNvPr id="30" name="正方形/長方形 29">
            <a:extLst>
              <a:ext uri="{FF2B5EF4-FFF2-40B4-BE49-F238E27FC236}">
                <a16:creationId xmlns:a16="http://schemas.microsoft.com/office/drawing/2014/main" id="{2018BB0E-36B5-477B-AA84-593DAE35355D}"/>
              </a:ext>
            </a:extLst>
          </p:cNvPr>
          <p:cNvSpPr/>
          <p:nvPr/>
        </p:nvSpPr>
        <p:spPr>
          <a:xfrm>
            <a:off x="3335095" y="3621554"/>
            <a:ext cx="5877819" cy="10372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7A8D0901-EB77-40BB-A72B-302B79012410}"/>
              </a:ext>
            </a:extLst>
          </p:cNvPr>
          <p:cNvSpPr/>
          <p:nvPr/>
        </p:nvSpPr>
        <p:spPr>
          <a:xfrm>
            <a:off x="3335096" y="4692383"/>
            <a:ext cx="5877818" cy="139084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12E9668-9428-465E-A40B-0C3FB4E006D6}"/>
              </a:ext>
            </a:extLst>
          </p:cNvPr>
          <p:cNvSpPr/>
          <p:nvPr/>
        </p:nvSpPr>
        <p:spPr>
          <a:xfrm>
            <a:off x="3335095" y="6109919"/>
            <a:ext cx="5877819" cy="69646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440" y="2467392"/>
            <a:ext cx="2360590" cy="1404209"/>
          </a:xfrm>
          <a:prstGeom prst="rect">
            <a:avLst/>
          </a:prstGeom>
        </p:spPr>
      </p:pic>
      <p:sp>
        <p:nvSpPr>
          <p:cNvPr id="34" name="正方形/長方形 33">
            <a:extLst>
              <a:ext uri="{FF2B5EF4-FFF2-40B4-BE49-F238E27FC236}">
                <a16:creationId xmlns:a16="http://schemas.microsoft.com/office/drawing/2014/main" id="{DEE77651-62DD-4559-8132-10B7614EEFDF}"/>
              </a:ext>
            </a:extLst>
          </p:cNvPr>
          <p:cNvSpPr/>
          <p:nvPr/>
        </p:nvSpPr>
        <p:spPr>
          <a:xfrm>
            <a:off x="710109" y="918085"/>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5" name="テキスト ボックス 18">
            <a:extLst>
              <a:ext uri="{FF2B5EF4-FFF2-40B4-BE49-F238E27FC236}">
                <a16:creationId xmlns:a16="http://schemas.microsoft.com/office/drawing/2014/main" id="{FF204FEE-85C2-4975-9A76-50A781417DAF}"/>
              </a:ext>
            </a:extLst>
          </p:cNvPr>
          <p:cNvSpPr txBox="1"/>
          <p:nvPr/>
        </p:nvSpPr>
        <p:spPr>
          <a:xfrm>
            <a:off x="2039336" y="29862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36" name="テキスト ボックス 1028">
            <a:extLst>
              <a:ext uri="{FF2B5EF4-FFF2-40B4-BE49-F238E27FC236}">
                <a16:creationId xmlns:a16="http://schemas.microsoft.com/office/drawing/2014/main" id="{A5374B92-EFA4-4565-8E18-67F66CC3E3F3}"/>
              </a:ext>
            </a:extLst>
          </p:cNvPr>
          <p:cNvSpPr txBox="1"/>
          <p:nvPr/>
        </p:nvSpPr>
        <p:spPr>
          <a:xfrm>
            <a:off x="1031059" y="188940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37" name="直線コネクタ 12">
            <a:extLst>
              <a:ext uri="{FF2B5EF4-FFF2-40B4-BE49-F238E27FC236}">
                <a16:creationId xmlns:a16="http://schemas.microsoft.com/office/drawing/2014/main" id="{E23705D7-2F30-44A2-9A61-DBBEAAAF5D3C}"/>
              </a:ext>
            </a:extLst>
          </p:cNvPr>
          <p:cNvCxnSpPr>
            <a:cxnSpLocks/>
            <a:stCxn id="42" idx="0"/>
          </p:cNvCxnSpPr>
          <p:nvPr/>
        </p:nvCxnSpPr>
        <p:spPr>
          <a:xfrm rot="16200000" flipV="1">
            <a:off x="660057" y="4488514"/>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18">
            <a:extLst>
              <a:ext uri="{FF2B5EF4-FFF2-40B4-BE49-F238E27FC236}">
                <a16:creationId xmlns:a16="http://schemas.microsoft.com/office/drawing/2014/main" id="{BC98F0D7-7F82-4E9F-93F1-3A87C3FE55DF}"/>
              </a:ext>
            </a:extLst>
          </p:cNvPr>
          <p:cNvSpPr txBox="1"/>
          <p:nvPr/>
        </p:nvSpPr>
        <p:spPr>
          <a:xfrm>
            <a:off x="630918" y="4393177"/>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39" name="テキスト ボックス 1028">
            <a:extLst>
              <a:ext uri="{FF2B5EF4-FFF2-40B4-BE49-F238E27FC236}">
                <a16:creationId xmlns:a16="http://schemas.microsoft.com/office/drawing/2014/main" id="{4B3849C2-1737-4CD7-BF75-83D9E7FB9E88}"/>
              </a:ext>
            </a:extLst>
          </p:cNvPr>
          <p:cNvSpPr txBox="1"/>
          <p:nvPr/>
        </p:nvSpPr>
        <p:spPr>
          <a:xfrm>
            <a:off x="1362680" y="391964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40" name="グループ化 39"/>
          <p:cNvGrpSpPr/>
          <p:nvPr/>
        </p:nvGrpSpPr>
        <p:grpSpPr>
          <a:xfrm>
            <a:off x="779236" y="5110489"/>
            <a:ext cx="1400359" cy="1005590"/>
            <a:chOff x="344283" y="3674474"/>
            <a:chExt cx="1400359" cy="1005590"/>
          </a:xfrm>
        </p:grpSpPr>
        <p:sp>
          <p:nvSpPr>
            <p:cNvPr id="41" name="テキスト ボックス 18">
              <a:extLst>
                <a:ext uri="{FF2B5EF4-FFF2-40B4-BE49-F238E27FC236}">
                  <a16:creationId xmlns:a16="http://schemas.microsoft.com/office/drawing/2014/main" id="{79BAEC1D-DDA4-47A9-A095-6CBA84EAF2CC}"/>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rgbClr val="00B050"/>
                  </a:solidFill>
                  <a:latin typeface="Arial Black" panose="020B0A04020102020204" pitchFamily="34" charset="0"/>
                </a:rPr>
                <a:t>開発</a:t>
              </a:r>
              <a:r>
                <a:rPr kumimoji="1" lang="en-US" altLang="ja-JP" sz="1600" dirty="0">
                  <a:solidFill>
                    <a:srgbClr val="00B050"/>
                  </a:solidFill>
                  <a:latin typeface="Arial Black" panose="020B0A04020102020204" pitchFamily="34" charset="0"/>
                </a:rPr>
                <a:t>PC</a:t>
              </a:r>
              <a:endParaRPr kumimoji="1" lang="ja-JP" altLang="en-US" sz="1600" dirty="0">
                <a:solidFill>
                  <a:srgbClr val="00B050"/>
                </a:solidFill>
                <a:latin typeface="Arial Black" panose="020B0A04020102020204" pitchFamily="34" charset="0"/>
              </a:endParaRPr>
            </a:p>
          </p:txBody>
        </p:sp>
        <p:pic>
          <p:nvPicPr>
            <p:cNvPr id="42" name="図 41">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4283" y="3674474"/>
              <a:ext cx="1005590" cy="1005590"/>
            </a:xfrm>
            <a:prstGeom prst="rect">
              <a:avLst/>
            </a:prstGeom>
          </p:spPr>
        </p:pic>
        <p:sp>
          <p:nvSpPr>
            <p:cNvPr id="43" name="テキスト ボックス 42">
              <a:extLst>
                <a:ext uri="{FF2B5EF4-FFF2-40B4-BE49-F238E27FC236}">
                  <a16:creationId xmlns:a16="http://schemas.microsoft.com/office/drawing/2014/main" id="{A664354D-E89A-4550-BE3F-AD199A690DAB}"/>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44" name="テキスト ボックス 43">
            <a:extLst>
              <a:ext uri="{FF2B5EF4-FFF2-40B4-BE49-F238E27FC236}">
                <a16:creationId xmlns:a16="http://schemas.microsoft.com/office/drawing/2014/main" id="{F79F7FCE-D6C1-4F70-8B4A-A1D2AE4F4256}"/>
              </a:ext>
            </a:extLst>
          </p:cNvPr>
          <p:cNvSpPr txBox="1"/>
          <p:nvPr/>
        </p:nvSpPr>
        <p:spPr>
          <a:xfrm>
            <a:off x="1301560" y="3338356"/>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45" name="テキスト ボックス 44">
            <a:extLst>
              <a:ext uri="{FF2B5EF4-FFF2-40B4-BE49-F238E27FC236}">
                <a16:creationId xmlns:a16="http://schemas.microsoft.com/office/drawing/2014/main" id="{B726A81A-F3E0-4911-A320-27E40428EA8F}"/>
              </a:ext>
            </a:extLst>
          </p:cNvPr>
          <p:cNvSpPr txBox="1"/>
          <p:nvPr/>
        </p:nvSpPr>
        <p:spPr>
          <a:xfrm>
            <a:off x="802927" y="1049839"/>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3</a:t>
            </a:r>
            <a:endParaRPr kumimoji="1" lang="ja-JP" altLang="en-US" b="1">
              <a:solidFill>
                <a:schemeClr val="bg1"/>
              </a:solidFill>
            </a:endParaRPr>
          </a:p>
        </p:txBody>
      </p:sp>
      <p:cxnSp>
        <p:nvCxnSpPr>
          <p:cNvPr id="46" name="直線コネクタ 12">
            <a:extLst>
              <a:ext uri="{FF2B5EF4-FFF2-40B4-BE49-F238E27FC236}">
                <a16:creationId xmlns:a16="http://schemas.microsoft.com/office/drawing/2014/main" id="{F8D31FF6-94DA-44BC-9D4D-FB1F682646D8}"/>
              </a:ext>
            </a:extLst>
          </p:cNvPr>
          <p:cNvCxnSpPr>
            <a:cxnSpLocks/>
            <a:stCxn id="33" idx="0"/>
            <a:endCxn id="36" idx="1"/>
          </p:cNvCxnSpPr>
          <p:nvPr/>
        </p:nvCxnSpPr>
        <p:spPr>
          <a:xfrm rot="16200000" flipV="1">
            <a:off x="1216041" y="1873698"/>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EFB4E3-2DD7-4C64-93E2-173EA7A77AAC}"/>
              </a:ext>
            </a:extLst>
          </p:cNvPr>
          <p:cNvSpPr txBox="1"/>
          <p:nvPr/>
        </p:nvSpPr>
        <p:spPr>
          <a:xfrm>
            <a:off x="8600234"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48" name="テキスト ボックス 47">
            <a:extLst>
              <a:ext uri="{FF2B5EF4-FFF2-40B4-BE49-F238E27FC236}">
                <a16:creationId xmlns:a16="http://schemas.microsoft.com/office/drawing/2014/main" id="{61B66884-2612-4FF3-9B63-40ECA6378A3F}"/>
              </a:ext>
            </a:extLst>
          </p:cNvPr>
          <p:cNvSpPr txBox="1"/>
          <p:nvPr/>
        </p:nvSpPr>
        <p:spPr>
          <a:xfrm>
            <a:off x="8996468" y="3226846"/>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49" name="テキスト ボックス 1028">
            <a:extLst>
              <a:ext uri="{FF2B5EF4-FFF2-40B4-BE49-F238E27FC236}">
                <a16:creationId xmlns:a16="http://schemas.microsoft.com/office/drawing/2014/main" id="{0AB56FEF-5CF0-47DB-AE40-55BBD1562E23}"/>
              </a:ext>
            </a:extLst>
          </p:cNvPr>
          <p:cNvSpPr txBox="1"/>
          <p:nvPr/>
        </p:nvSpPr>
        <p:spPr>
          <a:xfrm>
            <a:off x="996212" y="151486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50" name="直線コネクタ 12">
            <a:extLst>
              <a:ext uri="{FF2B5EF4-FFF2-40B4-BE49-F238E27FC236}">
                <a16:creationId xmlns:a16="http://schemas.microsoft.com/office/drawing/2014/main" id="{B2DADCD5-C0F9-49F7-B121-0DAB34B71C41}"/>
              </a:ext>
            </a:extLst>
          </p:cNvPr>
          <p:cNvCxnSpPr>
            <a:cxnSpLocks/>
            <a:stCxn id="33" idx="1"/>
            <a:endCxn id="49" idx="1"/>
          </p:cNvCxnSpPr>
          <p:nvPr/>
        </p:nvCxnSpPr>
        <p:spPr>
          <a:xfrm rot="10800000" flipH="1">
            <a:off x="629440" y="1684141"/>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EE3FD00C-8D11-4164-8B81-BB89987E70A2}"/>
              </a:ext>
            </a:extLst>
          </p:cNvPr>
          <p:cNvSpPr/>
          <p:nvPr/>
        </p:nvSpPr>
        <p:spPr>
          <a:xfrm>
            <a:off x="2387389" y="31322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1127346" y="1064779"/>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sp>
        <p:nvSpPr>
          <p:cNvPr id="53" name="テキスト ボックス 52">
            <a:extLst>
              <a:ext uri="{FF2B5EF4-FFF2-40B4-BE49-F238E27FC236}">
                <a16:creationId xmlns:a16="http://schemas.microsoft.com/office/drawing/2014/main" id="{6332A4D6-358E-4CB6-8E75-E892F4014026}"/>
              </a:ext>
            </a:extLst>
          </p:cNvPr>
          <p:cNvSpPr txBox="1"/>
          <p:nvPr/>
        </p:nvSpPr>
        <p:spPr>
          <a:xfrm>
            <a:off x="3391986" y="6086086"/>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8</a:t>
            </a:r>
            <a:endParaRPr kumimoji="1" lang="ja-JP" altLang="en-US" b="1" dirty="0">
              <a:solidFill>
                <a:schemeClr val="bg1"/>
              </a:solidFill>
            </a:endParaRPr>
          </a:p>
        </p:txBody>
      </p:sp>
      <p:pic>
        <p:nvPicPr>
          <p:cNvPr id="54" name="図 53"/>
          <p:cNvPicPr>
            <a:picLocks noChangeAspect="1"/>
          </p:cNvPicPr>
          <p:nvPr/>
        </p:nvPicPr>
        <p:blipFill>
          <a:blip r:embed="rId5"/>
          <a:stretch>
            <a:fillRect/>
          </a:stretch>
        </p:blipFill>
        <p:spPr>
          <a:xfrm>
            <a:off x="4334262" y="1112621"/>
            <a:ext cx="1875663" cy="1192533"/>
          </a:xfrm>
          <a:prstGeom prst="rect">
            <a:avLst/>
          </a:prstGeom>
        </p:spPr>
      </p:pic>
      <p:sp>
        <p:nvSpPr>
          <p:cNvPr id="55" name="テキスト ボックス 54">
            <a:extLst>
              <a:ext uri="{FF2B5EF4-FFF2-40B4-BE49-F238E27FC236}">
                <a16:creationId xmlns:a16="http://schemas.microsoft.com/office/drawing/2014/main" id="{5897CE64-F214-44E9-8904-46DC5C6E6F70}"/>
              </a:ext>
            </a:extLst>
          </p:cNvPr>
          <p:cNvSpPr txBox="1"/>
          <p:nvPr/>
        </p:nvSpPr>
        <p:spPr>
          <a:xfrm>
            <a:off x="3746463" y="5046925"/>
            <a:ext cx="4947793" cy="369332"/>
          </a:xfrm>
          <a:prstGeom prst="rect">
            <a:avLst/>
          </a:prstGeom>
          <a:noFill/>
        </p:spPr>
        <p:txBody>
          <a:bodyPr wrap="square" rtlCol="0">
            <a:spAutoFit/>
          </a:bodyPr>
          <a:lstStyle/>
          <a:p>
            <a:r>
              <a:rPr kumimoji="1" lang="en-US" altLang="ja-JP" b="1" dirty="0">
                <a:solidFill>
                  <a:srgbClr val="00B050"/>
                </a:solidFill>
              </a:rPr>
              <a:t>STM32</a:t>
            </a:r>
            <a:r>
              <a:rPr lang="ja-JP" altLang="en-US" dirty="0"/>
              <a:t>から</a:t>
            </a:r>
            <a:r>
              <a:rPr kumimoji="1" lang="ja-JP" altLang="en-US" dirty="0"/>
              <a:t>送付したデータ</a:t>
            </a:r>
            <a:r>
              <a:rPr lang="ja-JP" altLang="en-US" dirty="0"/>
              <a:t>を</a:t>
            </a:r>
            <a:r>
              <a:rPr kumimoji="1" lang="en-US" altLang="ja-JP" b="1" dirty="0">
                <a:solidFill>
                  <a:srgbClr val="0563C1"/>
                </a:solidFill>
              </a:rPr>
              <a:t>Node-RED</a:t>
            </a:r>
            <a:r>
              <a:rPr lang="ja-JP" altLang="en-US" dirty="0"/>
              <a:t>で見る</a:t>
            </a:r>
            <a:endParaRPr kumimoji="1" lang="en-US" altLang="ja-JP" dirty="0"/>
          </a:p>
        </p:txBody>
      </p:sp>
      <p:sp>
        <p:nvSpPr>
          <p:cNvPr id="56" name="テキスト ボックス 55">
            <a:extLst>
              <a:ext uri="{FF2B5EF4-FFF2-40B4-BE49-F238E27FC236}">
                <a16:creationId xmlns:a16="http://schemas.microsoft.com/office/drawing/2014/main" id="{6332A4D6-358E-4CB6-8E75-E892F4014026}"/>
              </a:ext>
            </a:extLst>
          </p:cNvPr>
          <p:cNvSpPr txBox="1"/>
          <p:nvPr/>
        </p:nvSpPr>
        <p:spPr>
          <a:xfrm>
            <a:off x="3391986" y="6428032"/>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9</a:t>
            </a:r>
            <a:endParaRPr kumimoji="1" lang="ja-JP" altLang="en-US" b="1" dirty="0">
              <a:solidFill>
                <a:schemeClr val="bg1"/>
              </a:solidFill>
            </a:endParaRPr>
          </a:p>
        </p:txBody>
      </p:sp>
      <p:sp>
        <p:nvSpPr>
          <p:cNvPr id="57" name="テキスト ボックス 56">
            <a:extLst>
              <a:ext uri="{FF2B5EF4-FFF2-40B4-BE49-F238E27FC236}">
                <a16:creationId xmlns:a16="http://schemas.microsoft.com/office/drawing/2014/main" id="{8AEFB4E3-2DD7-4C64-93E2-173EA7A77AAC}"/>
              </a:ext>
            </a:extLst>
          </p:cNvPr>
          <p:cNvSpPr txBox="1"/>
          <p:nvPr/>
        </p:nvSpPr>
        <p:spPr>
          <a:xfrm>
            <a:off x="8209577"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58" name="テキスト ボックス 57">
            <a:extLst>
              <a:ext uri="{FF2B5EF4-FFF2-40B4-BE49-F238E27FC236}">
                <a16:creationId xmlns:a16="http://schemas.microsoft.com/office/drawing/2014/main" id="{4A1385FC-B08E-4827-B1F8-44B1C501DA3F}"/>
              </a:ext>
            </a:extLst>
          </p:cNvPr>
          <p:cNvSpPr txBox="1"/>
          <p:nvPr/>
        </p:nvSpPr>
        <p:spPr>
          <a:xfrm>
            <a:off x="4764774" y="1910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59" name="テキスト ボックス 58">
            <a:extLst>
              <a:ext uri="{FF2B5EF4-FFF2-40B4-BE49-F238E27FC236}">
                <a16:creationId xmlns:a16="http://schemas.microsoft.com/office/drawing/2014/main" id="{6D6AE78C-9A58-4876-8695-236C54C8E0AF}"/>
              </a:ext>
            </a:extLst>
          </p:cNvPr>
          <p:cNvSpPr txBox="1"/>
          <p:nvPr/>
        </p:nvSpPr>
        <p:spPr>
          <a:xfrm>
            <a:off x="5161712" y="191294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63" name="図 62"/>
          <p:cNvPicPr>
            <a:picLocks noChangeAspect="1"/>
          </p:cNvPicPr>
          <p:nvPr/>
        </p:nvPicPr>
        <p:blipFill>
          <a:blip r:embed="rId6"/>
          <a:stretch>
            <a:fillRect/>
          </a:stretch>
        </p:blipFill>
        <p:spPr>
          <a:xfrm>
            <a:off x="9812253" y="3027765"/>
            <a:ext cx="552972" cy="573238"/>
          </a:xfrm>
          <a:prstGeom prst="rect">
            <a:avLst/>
          </a:prstGeom>
        </p:spPr>
      </p:pic>
      <p:sp>
        <p:nvSpPr>
          <p:cNvPr id="5" name="テキスト ボックス 20">
            <a:extLst>
              <a:ext uri="{FF2B5EF4-FFF2-40B4-BE49-F238E27FC236}">
                <a16:creationId xmlns:a16="http://schemas.microsoft.com/office/drawing/2014/main" id="{27C5CB55-6A7C-4EBA-8443-1D8A54E2B9E2}"/>
              </a:ext>
            </a:extLst>
          </p:cNvPr>
          <p:cNvSpPr txBox="1"/>
          <p:nvPr/>
        </p:nvSpPr>
        <p:spPr>
          <a:xfrm>
            <a:off x="7682453" y="10404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71" name="テキスト ボックス 20">
            <a:extLst>
              <a:ext uri="{FF2B5EF4-FFF2-40B4-BE49-F238E27FC236}">
                <a16:creationId xmlns:a16="http://schemas.microsoft.com/office/drawing/2014/main" id="{27C5CB55-6A7C-4EBA-8443-1D8A54E2B9E2}"/>
              </a:ext>
            </a:extLst>
          </p:cNvPr>
          <p:cNvSpPr txBox="1"/>
          <p:nvPr/>
        </p:nvSpPr>
        <p:spPr>
          <a:xfrm>
            <a:off x="9346748" y="2532387"/>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73" name="直線コネクタ 28">
            <a:extLst>
              <a:ext uri="{FF2B5EF4-FFF2-40B4-BE49-F238E27FC236}">
                <a16:creationId xmlns:a16="http://schemas.microsoft.com/office/drawing/2014/main" id="{FE8B996E-5782-4355-8BBC-B782CB7BD453}"/>
              </a:ext>
            </a:extLst>
          </p:cNvPr>
          <p:cNvCxnSpPr>
            <a:cxnSpLocks/>
            <a:stCxn id="54" idx="3"/>
            <a:endCxn id="63" idx="1"/>
          </p:cNvCxnSpPr>
          <p:nvPr/>
        </p:nvCxnSpPr>
        <p:spPr>
          <a:xfrm>
            <a:off x="6209925" y="1708888"/>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7" name="テキスト ボックス 18">
            <a:extLst>
              <a:ext uri="{FF2B5EF4-FFF2-40B4-BE49-F238E27FC236}">
                <a16:creationId xmlns:a16="http://schemas.microsoft.com/office/drawing/2014/main" id="{77FEC16D-1A80-4E63-9D49-2D76C795612B}"/>
              </a:ext>
            </a:extLst>
          </p:cNvPr>
          <p:cNvSpPr txBox="1"/>
          <p:nvPr/>
        </p:nvSpPr>
        <p:spPr>
          <a:xfrm>
            <a:off x="7420463" y="1692104"/>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78" name="テキスト ボックス 77">
            <a:extLst>
              <a:ext uri="{FF2B5EF4-FFF2-40B4-BE49-F238E27FC236}">
                <a16:creationId xmlns:a16="http://schemas.microsoft.com/office/drawing/2014/main" id="{D42E73F3-CE3E-4B86-9FFF-9525020B4529}"/>
              </a:ext>
            </a:extLst>
          </p:cNvPr>
          <p:cNvSpPr txBox="1"/>
          <p:nvPr/>
        </p:nvSpPr>
        <p:spPr>
          <a:xfrm>
            <a:off x="3720391" y="5707949"/>
            <a:ext cx="4613699" cy="369332"/>
          </a:xfrm>
          <a:prstGeom prst="rect">
            <a:avLst/>
          </a:prstGeom>
          <a:noFill/>
        </p:spPr>
        <p:txBody>
          <a:bodyPr wrap="none" rtlCol="0">
            <a:spAutoFit/>
          </a:bodyPr>
          <a:lstStyle/>
          <a:p>
            <a:r>
              <a:rPr kumimoji="1" lang="en-US" altLang="ja-JP" b="1" dirty="0">
                <a:solidFill>
                  <a:srgbClr val="0563C1"/>
                </a:solidFill>
              </a:rPr>
              <a:t>Node-RED</a:t>
            </a:r>
            <a:r>
              <a:rPr kumimoji="1" lang="ja-JP" altLang="en-US" dirty="0"/>
              <a:t>に集めたデータを</a:t>
            </a:r>
            <a:r>
              <a:rPr kumimoji="1" lang="en-US" altLang="ja-JP" b="1" dirty="0">
                <a:solidFill>
                  <a:srgbClr val="0563C1"/>
                </a:solidFill>
              </a:rPr>
              <a:t>MQTT</a:t>
            </a:r>
            <a:r>
              <a:rPr kumimoji="1" lang="ja-JP" altLang="en-US" b="1" dirty="0">
                <a:solidFill>
                  <a:srgbClr val="0563C1"/>
                </a:solidFill>
              </a:rPr>
              <a:t> </a:t>
            </a:r>
            <a:r>
              <a:rPr kumimoji="1" lang="en-US" altLang="ja-JP" b="1" dirty="0">
                <a:solidFill>
                  <a:srgbClr val="0563C1"/>
                </a:solidFill>
              </a:rPr>
              <a:t>Dash</a:t>
            </a:r>
            <a:r>
              <a:rPr lang="ja-JP" altLang="en-US" dirty="0"/>
              <a:t>で見る</a:t>
            </a:r>
            <a:endParaRPr kumimoji="1" lang="ja-JP" altLang="en-US" dirty="0"/>
          </a:p>
        </p:txBody>
      </p:sp>
      <p:sp>
        <p:nvSpPr>
          <p:cNvPr id="79" name="テキスト ボックス 78">
            <a:extLst>
              <a:ext uri="{FF2B5EF4-FFF2-40B4-BE49-F238E27FC236}">
                <a16:creationId xmlns:a16="http://schemas.microsoft.com/office/drawing/2014/main" id="{6332A4D6-358E-4CB6-8E75-E892F4014026}"/>
              </a:ext>
            </a:extLst>
          </p:cNvPr>
          <p:cNvSpPr txBox="1"/>
          <p:nvPr/>
        </p:nvSpPr>
        <p:spPr>
          <a:xfrm>
            <a:off x="3391986" y="5747954"/>
            <a:ext cx="371740" cy="353134"/>
          </a:xfrm>
          <a:prstGeom prst="ellipse">
            <a:avLst/>
          </a:prstGeom>
          <a:solidFill>
            <a:srgbClr val="FF6699"/>
          </a:solidFill>
        </p:spPr>
        <p:txBody>
          <a:bodyPr wrap="none" rtlCol="0" anchor="ctr">
            <a:noAutofit/>
          </a:bodyPr>
          <a:lstStyle/>
          <a:p>
            <a:pPr algn="ctr"/>
            <a:r>
              <a:rPr lang="en-US" altLang="ja-JP" b="1" dirty="0">
                <a:solidFill>
                  <a:schemeClr val="bg1"/>
                </a:solidFill>
              </a:rPr>
              <a:t>7</a:t>
            </a:r>
            <a:endParaRPr kumimoji="1" lang="ja-JP" altLang="en-US" b="1" dirty="0">
              <a:solidFill>
                <a:schemeClr val="bg1"/>
              </a:solidFill>
            </a:endParaRPr>
          </a:p>
        </p:txBody>
      </p:sp>
      <p:sp>
        <p:nvSpPr>
          <p:cNvPr id="65" name="テキスト ボックス 1028">
            <a:extLst>
              <a:ext uri="{FF2B5EF4-FFF2-40B4-BE49-F238E27FC236}">
                <a16:creationId xmlns:a16="http://schemas.microsoft.com/office/drawing/2014/main" id="{4B3849C2-1737-4CD7-BF75-83D9E7FB9E88}"/>
              </a:ext>
            </a:extLst>
          </p:cNvPr>
          <p:cNvSpPr txBox="1"/>
          <p:nvPr/>
        </p:nvSpPr>
        <p:spPr>
          <a:xfrm>
            <a:off x="3676960" y="978057"/>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66" name="正方形/長方形 65">
            <a:extLst>
              <a:ext uri="{FF2B5EF4-FFF2-40B4-BE49-F238E27FC236}">
                <a16:creationId xmlns:a16="http://schemas.microsoft.com/office/drawing/2014/main" id="{D539BA3B-9E57-4968-9012-39852B848129}"/>
              </a:ext>
            </a:extLst>
          </p:cNvPr>
          <p:cNvSpPr/>
          <p:nvPr/>
        </p:nvSpPr>
        <p:spPr>
          <a:xfrm>
            <a:off x="8143204" y="2345001"/>
            <a:ext cx="2686163"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4" name="テキスト ボックス 18">
            <a:extLst>
              <a:ext uri="{FF2B5EF4-FFF2-40B4-BE49-F238E27FC236}">
                <a16:creationId xmlns:a16="http://schemas.microsoft.com/office/drawing/2014/main" id="{77FEC16D-1A80-4E63-9D49-2D76C795612B}"/>
              </a:ext>
            </a:extLst>
          </p:cNvPr>
          <p:cNvSpPr txBox="1"/>
          <p:nvPr/>
        </p:nvSpPr>
        <p:spPr>
          <a:xfrm>
            <a:off x="6497148" y="2087201"/>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5" name="テキスト ボックス 1028">
            <a:extLst>
              <a:ext uri="{FF2B5EF4-FFF2-40B4-BE49-F238E27FC236}">
                <a16:creationId xmlns:a16="http://schemas.microsoft.com/office/drawing/2014/main" id="{4B3849C2-1737-4CD7-BF75-83D9E7FB9E88}"/>
              </a:ext>
            </a:extLst>
          </p:cNvPr>
          <p:cNvSpPr txBox="1"/>
          <p:nvPr/>
        </p:nvSpPr>
        <p:spPr>
          <a:xfrm>
            <a:off x="8371960" y="23556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2" name="タイトル 1"/>
          <p:cNvSpPr>
            <a:spLocks noGrp="1"/>
          </p:cNvSpPr>
          <p:nvPr>
            <p:ph type="title"/>
          </p:nvPr>
        </p:nvSpPr>
        <p:spPr>
          <a:xfrm>
            <a:off x="0" y="22772"/>
            <a:ext cx="12191999" cy="1047494"/>
          </a:xfrm>
        </p:spPr>
        <p:txBody>
          <a:bodyPr/>
          <a:lstStyle/>
          <a:p>
            <a:pPr algn="ctr"/>
            <a:r>
              <a:rPr lang="ja-JP" altLang="en-US" dirty="0"/>
              <a:t>センサーボード・エッジ編 </a:t>
            </a:r>
            <a:r>
              <a:rPr lang="en-US" altLang="ja-JP" dirty="0"/>
              <a:t>[1] </a:t>
            </a:r>
            <a:r>
              <a:rPr lang="ja-JP" altLang="en-US" dirty="0"/>
              <a:t>（</a:t>
            </a:r>
            <a:r>
              <a:rPr lang="en-US" altLang="ja-JP" dirty="0"/>
              <a:t>12/23</a:t>
            </a:r>
            <a:r>
              <a:rPr lang="ja-JP" altLang="en-US" dirty="0"/>
              <a:t>）</a:t>
            </a:r>
            <a:endParaRPr lang="en-US" dirty="0"/>
          </a:p>
        </p:txBody>
      </p:sp>
      <p:sp>
        <p:nvSpPr>
          <p:cNvPr id="76" name="テキスト ボックス 75">
            <a:extLst>
              <a:ext uri="{FF2B5EF4-FFF2-40B4-BE49-F238E27FC236}">
                <a16:creationId xmlns:a16="http://schemas.microsoft.com/office/drawing/2014/main" id="{8529DEB5-0EFA-4449-99BB-728B0DE0C6F7}"/>
              </a:ext>
            </a:extLst>
          </p:cNvPr>
          <p:cNvSpPr txBox="1"/>
          <p:nvPr/>
        </p:nvSpPr>
        <p:spPr>
          <a:xfrm>
            <a:off x="9400020" y="3216213"/>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9</a:t>
            </a:r>
            <a:endParaRPr lang="ja-JP" altLang="en-US" dirty="0"/>
          </a:p>
        </p:txBody>
      </p:sp>
      <p:sp>
        <p:nvSpPr>
          <p:cNvPr id="80" name="テキスト ボックス 79">
            <a:extLst>
              <a:ext uri="{FF2B5EF4-FFF2-40B4-BE49-F238E27FC236}">
                <a16:creationId xmlns:a16="http://schemas.microsoft.com/office/drawing/2014/main" id="{A5A257AD-6B54-48F3-8323-145B3BF01061}"/>
              </a:ext>
            </a:extLst>
          </p:cNvPr>
          <p:cNvSpPr txBox="1"/>
          <p:nvPr/>
        </p:nvSpPr>
        <p:spPr>
          <a:xfrm>
            <a:off x="8713030" y="940278"/>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10</a:t>
            </a:r>
            <a:endParaRPr lang="ja-JP" altLang="en-US" dirty="0">
              <a:solidFill>
                <a:schemeClr val="bg1">
                  <a:lumMod val="75000"/>
                </a:schemeClr>
              </a:solidFill>
            </a:endParaRPr>
          </a:p>
        </p:txBody>
      </p:sp>
      <p:sp>
        <p:nvSpPr>
          <p:cNvPr id="82" name="テキスト ボックス 81">
            <a:extLst>
              <a:ext uri="{FF2B5EF4-FFF2-40B4-BE49-F238E27FC236}">
                <a16:creationId xmlns:a16="http://schemas.microsoft.com/office/drawing/2014/main" id="{B45FC85B-187B-4037-AFD1-20611A68A3C7}"/>
              </a:ext>
            </a:extLst>
          </p:cNvPr>
          <p:cNvSpPr txBox="1"/>
          <p:nvPr/>
        </p:nvSpPr>
        <p:spPr>
          <a:xfrm>
            <a:off x="5574795" y="1905149"/>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11</a:t>
            </a:r>
            <a:endParaRPr lang="ja-JP" altLang="en-US" dirty="0">
              <a:solidFill>
                <a:schemeClr val="bg1">
                  <a:lumMod val="75000"/>
                </a:schemeClr>
              </a:solidFill>
            </a:endParaRPr>
          </a:p>
        </p:txBody>
      </p:sp>
    </p:spTree>
    <p:extLst>
      <p:ext uri="{BB962C8B-B14F-4D97-AF65-F5344CB8AC3E}">
        <p14:creationId xmlns:p14="http://schemas.microsoft.com/office/powerpoint/2010/main" val="1313763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1309510" y="951785"/>
            <a:ext cx="10044289" cy="1701104"/>
          </a:xfrm>
        </p:spPr>
        <p:txBody>
          <a:bodyPr>
            <a:normAutofit/>
          </a:bodyPr>
          <a:lstStyle/>
          <a:p>
            <a:pPr marL="0" indent="0">
              <a:buNone/>
            </a:pPr>
            <a:r>
              <a:rPr lang="ja-JP" altLang="en-US" sz="1500" dirty="0"/>
              <a:t>■</a:t>
            </a:r>
            <a:r>
              <a:rPr lang="en-US" altLang="ja-JP" sz="1500" dirty="0"/>
              <a:t>STMduino_VL53L0X </a:t>
            </a:r>
            <a:r>
              <a:rPr lang="ja-JP" altLang="en-US" sz="1500" dirty="0"/>
              <a:t>のインストール</a:t>
            </a:r>
            <a:endParaRPr lang="en-US" altLang="ja-JP" sz="1500" dirty="0"/>
          </a:p>
          <a:p>
            <a:pPr marL="0" indent="0">
              <a:buNone/>
            </a:pPr>
            <a:r>
              <a:rPr lang="en-US" altLang="ja-JP" sz="1500" dirty="0"/>
              <a:t>      </a:t>
            </a:r>
            <a:r>
              <a:rPr lang="en-US" altLang="ja-JP" sz="1500" dirty="0" err="1"/>
              <a:t>ToF</a:t>
            </a:r>
            <a:r>
              <a:rPr lang="en-US" altLang="ja-JP" sz="1500" dirty="0"/>
              <a:t>(Time-Of-Flight)</a:t>
            </a:r>
            <a:r>
              <a:rPr lang="ja-JP" altLang="en-US" sz="1500" dirty="0" err="1"/>
              <a:t>、</a:t>
            </a:r>
            <a:r>
              <a:rPr lang="en-US" altLang="ja-JP" sz="1500" dirty="0"/>
              <a:t> </a:t>
            </a:r>
            <a:r>
              <a:rPr lang="ja-JP" altLang="en-US" sz="1500" dirty="0"/>
              <a:t>光の飛行時間</a:t>
            </a:r>
            <a:r>
              <a:rPr lang="en-US" altLang="ja-JP" sz="1500" dirty="0"/>
              <a:t>(</a:t>
            </a:r>
            <a:r>
              <a:rPr lang="ja-JP" altLang="en-US" sz="1500" dirty="0"/>
              <a:t>反射時間</a:t>
            </a:r>
            <a:r>
              <a:rPr lang="en-US" altLang="ja-JP" sz="1500" dirty="0"/>
              <a:t>)</a:t>
            </a:r>
            <a:r>
              <a:rPr lang="ja-JP" altLang="en-US" sz="1500" dirty="0"/>
              <a:t>を測定することで距離を測定します。</a:t>
            </a:r>
            <a:endParaRPr lang="en-US" altLang="ja-JP" sz="1500" dirty="0"/>
          </a:p>
          <a:p>
            <a:pPr marL="0" indent="0">
              <a:buNone/>
            </a:pPr>
            <a:r>
              <a:rPr lang="ja-JP" altLang="en-US" sz="1500" dirty="0"/>
              <a:t>      複数のジェスチャセンサを組み合わせると、手の動きを認識したりすることが可能となります。</a:t>
            </a:r>
            <a:endParaRPr lang="en-US" altLang="ja-JP" sz="1500" dirty="0"/>
          </a:p>
          <a:p>
            <a:pPr marL="0" indent="0">
              <a:buNone/>
            </a:pPr>
            <a:r>
              <a:rPr lang="ja-JP" altLang="en-US" sz="1500" dirty="0"/>
              <a:t>   </a:t>
            </a:r>
            <a:r>
              <a:rPr lang="en-US" altLang="ja-JP" sz="1500" dirty="0"/>
              <a:t>     </a:t>
            </a:r>
            <a:r>
              <a:rPr lang="ja-JP" altLang="en-US" sz="1500" dirty="0"/>
              <a:t>ジェスチャセンサ </a:t>
            </a:r>
            <a:r>
              <a:rPr lang="en-US" altLang="ja-JP" sz="1500" dirty="0"/>
              <a:t>: </a:t>
            </a:r>
            <a:r>
              <a:rPr lang="en-US" altLang="ja-JP" sz="1500" dirty="0">
                <a:solidFill>
                  <a:srgbClr val="FF0000"/>
                </a:solidFill>
              </a:rPr>
              <a:t>VL53L0X</a:t>
            </a:r>
          </a:p>
          <a:p>
            <a:pPr marL="0" indent="0">
              <a:buNone/>
            </a:pPr>
            <a:r>
              <a:rPr lang="ja-JP" altLang="en-US" sz="1500" dirty="0">
                <a:solidFill>
                  <a:srgbClr val="FF0000"/>
                </a:solidFill>
              </a:rPr>
              <a:t>      </a:t>
            </a:r>
            <a:r>
              <a:rPr lang="en-US" altLang="ja-JP" sz="1500" dirty="0">
                <a:solidFill>
                  <a:srgbClr val="FF0000"/>
                </a:solidFill>
              </a:rPr>
              <a:t> </a:t>
            </a:r>
            <a:r>
              <a:rPr lang="en-US" altLang="ja-JP" sz="1500" dirty="0"/>
              <a:t> </a:t>
            </a:r>
            <a:r>
              <a:rPr lang="ja-JP" altLang="en-US" sz="1500" dirty="0"/>
              <a:t>ライブラリ              </a:t>
            </a:r>
            <a:r>
              <a:rPr lang="en-US" altLang="ja-JP" sz="1500" dirty="0"/>
              <a:t>: </a:t>
            </a:r>
            <a:r>
              <a:rPr lang="en-US" altLang="ja-JP" sz="1500" dirty="0">
                <a:solidFill>
                  <a:srgbClr val="FF0000"/>
                </a:solidFill>
              </a:rPr>
              <a:t>STMduino_VL53L0X</a:t>
            </a: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810934" y="3258867"/>
            <a:ext cx="6174580" cy="3385704"/>
            <a:chOff x="2619022" y="3032115"/>
            <a:chExt cx="6309606" cy="3544722"/>
          </a:xfrm>
        </p:grpSpPr>
        <p:pic>
          <p:nvPicPr>
            <p:cNvPr id="2" name="図 1"/>
            <p:cNvPicPr>
              <a:picLocks noChangeAspect="1"/>
            </p:cNvPicPr>
            <p:nvPr/>
          </p:nvPicPr>
          <p:blipFill>
            <a:blip r:embed="rId2"/>
            <a:stretch>
              <a:fillRect/>
            </a:stretch>
          </p:blipFill>
          <p:spPr>
            <a:xfrm>
              <a:off x="2619022" y="3032115"/>
              <a:ext cx="6309606" cy="3544722"/>
            </a:xfrm>
            <a:prstGeom prst="rect">
              <a:avLst/>
            </a:prstGeom>
          </p:spPr>
        </p:pic>
        <p:sp>
          <p:nvSpPr>
            <p:cNvPr id="5" name="角丸四角形 4"/>
            <p:cNvSpPr/>
            <p:nvPr/>
          </p:nvSpPr>
          <p:spPr>
            <a:xfrm>
              <a:off x="2725825" y="4259263"/>
              <a:ext cx="6045642" cy="79022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309510" y="2889535"/>
            <a:ext cx="10044289"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487616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460C1E1-E780-4F06-8983-3376BAD636EE}"/>
              </a:ext>
            </a:extLst>
          </p:cNvPr>
          <p:cNvSpPr>
            <a:spLocks noGrp="1"/>
          </p:cNvSpPr>
          <p:nvPr>
            <p:ph idx="1"/>
          </p:nvPr>
        </p:nvSpPr>
        <p:spPr>
          <a:xfrm>
            <a:off x="834496" y="994128"/>
            <a:ext cx="10515600" cy="1764241"/>
          </a:xfrm>
        </p:spPr>
        <p:txBody>
          <a:bodyPr>
            <a:normAutofit/>
          </a:bodyPr>
          <a:lstStyle/>
          <a:p>
            <a:pPr marL="0" indent="0">
              <a:buNone/>
            </a:pPr>
            <a:r>
              <a:rPr lang="ja-JP" altLang="en-US" sz="1500" dirty="0"/>
              <a:t>■ </a:t>
            </a:r>
            <a:r>
              <a:rPr lang="en-US" altLang="ja-JP" sz="1500" dirty="0" err="1"/>
              <a:t>ArduinoSTL</a:t>
            </a:r>
            <a:r>
              <a:rPr lang="en-US" altLang="ja-JP" sz="1500" dirty="0"/>
              <a:t> </a:t>
            </a:r>
            <a:r>
              <a:rPr lang="ja-JP" altLang="en-US" sz="1500" dirty="0"/>
              <a:t>のインストール</a:t>
            </a:r>
            <a:endParaRPr lang="en-US" altLang="ja-JP" sz="1500" dirty="0"/>
          </a:p>
          <a:p>
            <a:pPr marL="0" indent="0">
              <a:buNone/>
            </a:pPr>
            <a:r>
              <a:rPr lang="ja-JP" altLang="en-US" sz="1500" dirty="0"/>
              <a:t>　　</a:t>
            </a:r>
            <a:r>
              <a:rPr lang="en-US" altLang="ja-JP" sz="1500" dirty="0"/>
              <a:t>Standard</a:t>
            </a:r>
            <a:r>
              <a:rPr lang="ja-JP" altLang="en-US" sz="1500" dirty="0"/>
              <a:t> </a:t>
            </a:r>
            <a:r>
              <a:rPr lang="en-US" altLang="ja-JP" sz="1500" dirty="0"/>
              <a:t>Template</a:t>
            </a:r>
            <a:r>
              <a:rPr lang="ja-JP" altLang="en-US" sz="1500" dirty="0"/>
              <a:t> </a:t>
            </a:r>
            <a:r>
              <a:rPr lang="en-US" altLang="ja-JP" sz="1500" dirty="0"/>
              <a:t>Library</a:t>
            </a:r>
            <a:r>
              <a:rPr lang="ja-JP" altLang="en-US" sz="1500" dirty="0"/>
              <a:t> を使用できるようにします。</a:t>
            </a:r>
            <a:r>
              <a:rPr lang="en-US" altLang="ja-JP" sz="1500" dirty="0"/>
              <a:t>Vector, List, Map, Queue </a:t>
            </a:r>
            <a:r>
              <a:rPr lang="ja-JP" altLang="en-US" sz="1500" dirty="0"/>
              <a:t>などのコンテナを使用できるようになります。</a:t>
            </a:r>
            <a:endParaRPr lang="en-US" altLang="ja-JP" sz="1500" dirty="0"/>
          </a:p>
          <a:p>
            <a:pPr marL="0" indent="0">
              <a:buNone/>
            </a:pPr>
            <a:r>
              <a:rPr lang="en-US" altLang="ja-JP" sz="1500" dirty="0"/>
              <a:t>      </a:t>
            </a:r>
            <a:r>
              <a:rPr lang="ja-JP" altLang="en-US" sz="1500" dirty="0"/>
              <a:t>今回のサンプルでは、配列データを簡単に扱える </a:t>
            </a:r>
            <a:r>
              <a:rPr lang="en-US" altLang="ja-JP" sz="1500" dirty="0"/>
              <a:t>vector </a:t>
            </a:r>
            <a:r>
              <a:rPr lang="ja-JP" altLang="en-US" sz="1500" dirty="0"/>
              <a:t>を使用しています。</a:t>
            </a:r>
            <a:endParaRPr lang="en-US" altLang="ja-JP" sz="1500" dirty="0"/>
          </a:p>
          <a:p>
            <a:pPr marL="0" indent="0">
              <a:buNone/>
            </a:pPr>
            <a:r>
              <a:rPr lang="ja-JP" altLang="en-US" sz="1500" dirty="0"/>
              <a:t>         ライブラリ            ：</a:t>
            </a:r>
            <a:r>
              <a:rPr lang="en-US" altLang="ja-JP" sz="1500" dirty="0" err="1">
                <a:solidFill>
                  <a:srgbClr val="FF0000"/>
                </a:solidFill>
              </a:rPr>
              <a:t>ArduinoSTL</a:t>
            </a:r>
            <a:endParaRPr lang="en-US" altLang="ja-JP" sz="1500" dirty="0">
              <a:solidFill>
                <a:srgbClr val="FF0000"/>
              </a:solidFill>
            </a:endParaRPr>
          </a:p>
          <a:p>
            <a:pPr marL="0" indent="0">
              <a:buNone/>
            </a:pPr>
            <a:endParaRPr kumimoji="1" lang="ja-JP" altLang="en-US" sz="1500" dirty="0"/>
          </a:p>
        </p:txBody>
      </p:sp>
      <p:sp>
        <p:nvSpPr>
          <p:cNvPr id="4" name="タイトル 1">
            <a:extLst>
              <a:ext uri="{FF2B5EF4-FFF2-40B4-BE49-F238E27FC236}">
                <a16:creationId xmlns:a16="http://schemas.microsoft.com/office/drawing/2014/main" id="{A681A257-B41F-469C-9CB1-241949ED66DA}"/>
              </a:ext>
            </a:extLst>
          </p:cNvPr>
          <p:cNvSpPr>
            <a:spLocks noGrp="1"/>
          </p:cNvSpPr>
          <p:nvPr>
            <p:ph type="title"/>
          </p:nvPr>
        </p:nvSpPr>
        <p:spPr>
          <a:xfrm>
            <a:off x="0" y="0"/>
            <a:ext cx="12192000" cy="1325563"/>
          </a:xfrm>
        </p:spPr>
        <p:txBody>
          <a:bodyPr/>
          <a:lstStyle/>
          <a:p>
            <a:pPr algn="ctr"/>
            <a:r>
              <a:rPr lang="en-US" altLang="ja-JP" dirty="0">
                <a:solidFill>
                  <a:srgbClr val="0070C0"/>
                </a:solidFill>
              </a:rPr>
              <a:t>3-3</a:t>
            </a:r>
            <a:r>
              <a:rPr lang="ja-JP" altLang="en-US" dirty="0">
                <a:solidFill>
                  <a:srgbClr val="0070C0"/>
                </a:solidFill>
              </a:rPr>
              <a:t> </a:t>
            </a:r>
            <a:r>
              <a:rPr lang="ja-JP" altLang="en-US" sz="4000" dirty="0"/>
              <a:t>ジェスチャセンサを</a:t>
            </a:r>
            <a:r>
              <a:rPr lang="en-US" altLang="ja-JP" sz="4000" dirty="0"/>
              <a:t>USB</a:t>
            </a:r>
            <a:r>
              <a:rPr lang="ja-JP" altLang="en-US" sz="4000" dirty="0"/>
              <a:t>経由でモニタ</a:t>
            </a:r>
            <a:endParaRPr lang="en-US" sz="4000" dirty="0"/>
          </a:p>
        </p:txBody>
      </p:sp>
      <p:grpSp>
        <p:nvGrpSpPr>
          <p:cNvPr id="6" name="グループ化 5"/>
          <p:cNvGrpSpPr/>
          <p:nvPr/>
        </p:nvGrpSpPr>
        <p:grpSpPr>
          <a:xfrm>
            <a:off x="2974622" y="3366791"/>
            <a:ext cx="6235348" cy="3366733"/>
            <a:chOff x="2664178" y="2776398"/>
            <a:chExt cx="6856237" cy="3864113"/>
          </a:xfrm>
        </p:grpSpPr>
        <p:pic>
          <p:nvPicPr>
            <p:cNvPr id="2" name="図 1"/>
            <p:cNvPicPr>
              <a:picLocks noChangeAspect="1"/>
            </p:cNvPicPr>
            <p:nvPr/>
          </p:nvPicPr>
          <p:blipFill>
            <a:blip r:embed="rId2"/>
            <a:stretch>
              <a:fillRect/>
            </a:stretch>
          </p:blipFill>
          <p:spPr>
            <a:xfrm>
              <a:off x="2664178" y="2776398"/>
              <a:ext cx="6856237" cy="3864113"/>
            </a:xfrm>
            <a:prstGeom prst="rect">
              <a:avLst/>
            </a:prstGeom>
          </p:spPr>
        </p:pic>
        <p:sp>
          <p:nvSpPr>
            <p:cNvPr id="5" name="角丸四角形 4"/>
            <p:cNvSpPr/>
            <p:nvPr/>
          </p:nvSpPr>
          <p:spPr>
            <a:xfrm>
              <a:off x="2818518" y="3401306"/>
              <a:ext cx="6547556" cy="83202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961680" y="2443461"/>
            <a:ext cx="10882119" cy="923330"/>
          </a:xfrm>
          <a:prstGeom prst="rect">
            <a:avLst/>
          </a:prstGeom>
          <a:noFill/>
        </p:spPr>
        <p:txBody>
          <a:bodyPr wrap="square" rtlCol="0">
            <a:spAutoFit/>
          </a:bodyPr>
          <a:lstStyle/>
          <a:p>
            <a:r>
              <a:rPr lang="ja-JP" altLang="en-US" dirty="0"/>
              <a:t>ライブラリのインストール手順は</a:t>
            </a:r>
            <a:endParaRPr lang="en-US" altLang="ja-JP" dirty="0"/>
          </a:p>
          <a:p>
            <a:r>
              <a:rPr lang="ja-JP" altLang="en-US" dirty="0"/>
              <a:t>「</a:t>
            </a:r>
            <a:r>
              <a:rPr lang="en-US" altLang="ja-JP" dirty="0"/>
              <a:t>1-2 STM32</a:t>
            </a:r>
            <a:r>
              <a:rPr lang="ja-JP" altLang="en-US" dirty="0"/>
              <a:t>に</a:t>
            </a:r>
            <a:r>
              <a:rPr lang="en-US" altLang="ja-JP" dirty="0"/>
              <a:t>stm32duino/Arduino_Core_STM32</a:t>
            </a:r>
            <a:r>
              <a:rPr lang="ja-JP" altLang="en-US" dirty="0"/>
              <a:t>をインストールする」の</a:t>
            </a:r>
            <a:endParaRPr lang="en-US" altLang="ja-JP" dirty="0"/>
          </a:p>
          <a:p>
            <a:r>
              <a:rPr lang="ja-JP" altLang="en-US" dirty="0"/>
              <a:t>「</a:t>
            </a:r>
            <a:r>
              <a:rPr lang="en-US" altLang="ja-JP" dirty="0"/>
              <a:t>Step2</a:t>
            </a:r>
            <a:r>
              <a:rPr lang="ja-JP" altLang="en-US" dirty="0"/>
              <a:t> </a:t>
            </a: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en-US" altLang="ja-JP" dirty="0"/>
              <a:t> </a:t>
            </a:r>
            <a:r>
              <a:rPr lang="ja-JP" altLang="en-US" dirty="0"/>
              <a:t>のボードマネージャーで</a:t>
            </a:r>
            <a:r>
              <a:rPr lang="en-US" altLang="ja-JP" b="1" dirty="0">
                <a:solidFill>
                  <a:srgbClr val="0070C0"/>
                </a:solidFill>
              </a:rPr>
              <a:t>stm32duino/Arduino_Core_STM32</a:t>
            </a:r>
            <a:r>
              <a:rPr lang="ja-JP" altLang="en-US" dirty="0"/>
              <a:t>をダウンロードします」同様です。</a:t>
            </a:r>
            <a:endParaRPr lang="en-US" altLang="ja-JP" dirty="0"/>
          </a:p>
        </p:txBody>
      </p:sp>
    </p:spTree>
    <p:extLst>
      <p:ext uri="{BB962C8B-B14F-4D97-AF65-F5344CB8AC3E}">
        <p14:creationId xmlns:p14="http://schemas.microsoft.com/office/powerpoint/2010/main" val="1860216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1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Arduino_Gesture</a:t>
            </a:r>
            <a:r>
              <a:rPr lang="ja-JP" altLang="en-US" sz="1600" dirty="0">
                <a:latin typeface="+mn-ea"/>
              </a:rPr>
              <a:t>を開きます。</a:t>
            </a:r>
            <a:endParaRPr lang="arn-CL" altLang="ja-JP" sz="1500" dirty="0"/>
          </a:p>
        </p:txBody>
      </p:sp>
      <p:grpSp>
        <p:nvGrpSpPr>
          <p:cNvPr id="3" name="グループ化 2"/>
          <p:cNvGrpSpPr/>
          <p:nvPr/>
        </p:nvGrpSpPr>
        <p:grpSpPr>
          <a:xfrm>
            <a:off x="2539999" y="2190820"/>
            <a:ext cx="6719811" cy="4302664"/>
            <a:chOff x="2539999" y="2190820"/>
            <a:chExt cx="6719811" cy="4302664"/>
          </a:xfrm>
        </p:grpSpPr>
        <p:pic>
          <p:nvPicPr>
            <p:cNvPr id="2" name="図 1"/>
            <p:cNvPicPr>
              <a:picLocks noChangeAspect="1"/>
            </p:cNvPicPr>
            <p:nvPr/>
          </p:nvPicPr>
          <p:blipFill>
            <a:blip r:embed="rId2"/>
            <a:stretch>
              <a:fillRect/>
            </a:stretch>
          </p:blipFill>
          <p:spPr>
            <a:xfrm>
              <a:off x="2539999" y="2190820"/>
              <a:ext cx="6719811" cy="4302664"/>
            </a:xfrm>
            <a:prstGeom prst="rect">
              <a:avLst/>
            </a:prstGeom>
          </p:spPr>
        </p:pic>
        <p:sp>
          <p:nvSpPr>
            <p:cNvPr id="19" name="角丸四角形 18"/>
            <p:cNvSpPr/>
            <p:nvPr/>
          </p:nvSpPr>
          <p:spPr>
            <a:xfrm>
              <a:off x="3267649" y="2417575"/>
              <a:ext cx="3658426" cy="17887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9338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2"/>
          <a:stretch>
            <a:fillRect/>
          </a:stretch>
        </p:blipFill>
        <p:spPr>
          <a:xfrm>
            <a:off x="6778865" y="1731998"/>
            <a:ext cx="4950291" cy="2501688"/>
          </a:xfrm>
          <a:prstGeom prst="rect">
            <a:avLst/>
          </a:prstGeom>
        </p:spPr>
      </p:pic>
      <p:grpSp>
        <p:nvGrpSpPr>
          <p:cNvPr id="12" name="グループ化 11"/>
          <p:cNvGrpSpPr/>
          <p:nvPr/>
        </p:nvGrpSpPr>
        <p:grpSpPr>
          <a:xfrm>
            <a:off x="1162983" y="1149971"/>
            <a:ext cx="4814598" cy="5321785"/>
            <a:chOff x="1162983" y="1149971"/>
            <a:chExt cx="4814598" cy="5321785"/>
          </a:xfrm>
        </p:grpSpPr>
        <p:pic>
          <p:nvPicPr>
            <p:cNvPr id="16" name="図 15"/>
            <p:cNvPicPr>
              <a:picLocks noChangeAspect="1"/>
            </p:cNvPicPr>
            <p:nvPr/>
          </p:nvPicPr>
          <p:blipFill>
            <a:blip r:embed="rId3"/>
            <a:stretch>
              <a:fillRect/>
            </a:stretch>
          </p:blipFill>
          <p:spPr>
            <a:xfrm>
              <a:off x="1162983" y="1149971"/>
              <a:ext cx="4814598" cy="5321785"/>
            </a:xfrm>
            <a:prstGeom prst="rect">
              <a:avLst/>
            </a:prstGeom>
          </p:spPr>
        </p:pic>
        <p:sp>
          <p:nvSpPr>
            <p:cNvPr id="17"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0741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71C66B1-F8C8-4573-A1FF-FFB6B5DE2202}"/>
              </a:ext>
            </a:extLst>
          </p:cNvPr>
          <p:cNvSpPr>
            <a:spLocks noGrp="1"/>
          </p:cNvSpPr>
          <p:nvPr>
            <p:ph idx="1"/>
          </p:nvPr>
        </p:nvSpPr>
        <p:spPr>
          <a:xfrm>
            <a:off x="917222" y="2223910"/>
            <a:ext cx="10515600" cy="2959630"/>
          </a:xfrm>
        </p:spPr>
        <p:txBody>
          <a:bodyPr>
            <a:normAutofit fontScale="70000" lnSpcReduction="20000"/>
          </a:bodyPr>
          <a:lstStyle/>
          <a:p>
            <a:pPr marL="0" indent="0">
              <a:buNone/>
            </a:pPr>
            <a:endParaRPr lang="en-US" altLang="ja-JP" dirty="0"/>
          </a:p>
          <a:p>
            <a:pPr marL="0" indent="0">
              <a:buNone/>
            </a:pPr>
            <a:r>
              <a:rPr lang="en-US" altLang="ja-JP"/>
              <a:t>STM32</a:t>
            </a:r>
            <a:r>
              <a:rPr lang="ja-JP" altLang="en-US"/>
              <a:t>や</a:t>
            </a:r>
            <a:r>
              <a:rPr lang="ja-JP" altLang="en-US" dirty="0"/>
              <a:t>、センサー等にはデータシート、ユーザーマニュアルが公開されています。</a:t>
            </a:r>
            <a:endParaRPr lang="en-US" altLang="ja-JP" dirty="0"/>
          </a:p>
          <a:p>
            <a:pPr marL="0" indent="0">
              <a:buNone/>
            </a:pPr>
            <a:r>
              <a:rPr lang="ja-JP" altLang="en-US" dirty="0"/>
              <a:t>また他に使用している方が使用方法を公開している場合も多数あります。</a:t>
            </a:r>
            <a:endParaRPr lang="en-US" altLang="ja-JP" dirty="0"/>
          </a:p>
          <a:p>
            <a:pPr marL="0" indent="0">
              <a:buNone/>
            </a:pPr>
            <a:r>
              <a:rPr lang="ja-JP" altLang="en-US" dirty="0"/>
              <a:t>まずは、情報を入手してみましょう。</a:t>
            </a:r>
          </a:p>
          <a:p>
            <a:pPr marL="0" indent="0">
              <a:buNone/>
            </a:pPr>
            <a:r>
              <a:rPr lang="ja-JP" altLang="en-US" dirty="0"/>
              <a:t>         使い方サイト</a:t>
            </a:r>
            <a:r>
              <a:rPr lang="en-US" altLang="ja-JP" dirty="0"/>
              <a:t> : </a:t>
            </a:r>
            <a:r>
              <a:rPr lang="ja-JP" altLang="en-US" dirty="0"/>
              <a:t> </a:t>
            </a:r>
            <a:r>
              <a:rPr lang="en-US" altLang="ja-JP" dirty="0">
                <a:hlinkClick r:id="rId2"/>
              </a:rPr>
              <a:t>https://github.com/stm32duino/VL53L0X</a:t>
            </a:r>
            <a:endParaRPr lang="en-US" altLang="ja-JP" dirty="0"/>
          </a:p>
          <a:p>
            <a:pPr marL="0" indent="0">
              <a:buNone/>
            </a:pPr>
            <a:r>
              <a:rPr lang="ja-JP" altLang="en-US" dirty="0"/>
              <a:t>        データシート </a:t>
            </a:r>
            <a:r>
              <a:rPr lang="en-US" altLang="ja-JP" dirty="0"/>
              <a:t>: </a:t>
            </a:r>
            <a:r>
              <a:rPr lang="en-US" altLang="ja-JP" dirty="0">
                <a:hlinkClick r:id="rId3"/>
              </a:rPr>
              <a:t>https://www.st.com/resource/en/datasheet/vl53l0x.pdf</a:t>
            </a:r>
            <a:endParaRPr lang="en-US" altLang="ja-JP" dirty="0"/>
          </a:p>
          <a:p>
            <a:pPr marL="0" indent="0">
              <a:buNone/>
            </a:pPr>
            <a:r>
              <a:rPr lang="ja-JP" altLang="en-US" dirty="0"/>
              <a:t>        ユーザーマニュアル： </a:t>
            </a:r>
            <a:r>
              <a:rPr lang="en-US" altLang="ja-JP" dirty="0">
                <a:hlinkClick r:id="rId4"/>
              </a:rPr>
              <a:t>en.DM00279088.pdf</a:t>
            </a:r>
            <a:endParaRPr lang="en-US" altLang="ja-JP" dirty="0"/>
          </a:p>
          <a:p>
            <a:pPr marL="0" indent="0">
              <a:buNone/>
            </a:pPr>
            <a:r>
              <a:rPr lang="ja-JP" altLang="en-US" dirty="0"/>
              <a:t>        </a:t>
            </a:r>
            <a:r>
              <a:rPr lang="en-US" altLang="ja-JP" dirty="0"/>
              <a:t>keyword : VL53L0X, </a:t>
            </a:r>
            <a:r>
              <a:rPr lang="en-US" altLang="ja-JP" dirty="0" err="1"/>
              <a:t>ToF</a:t>
            </a:r>
            <a:r>
              <a:rPr lang="en-US" altLang="ja-JP" dirty="0"/>
              <a:t>(Time-Of-Flight) ranging sensor, SPAD(</a:t>
            </a:r>
            <a:r>
              <a:rPr lang="ja-JP" altLang="en-US" dirty="0"/>
              <a:t>光飛行時間型距離画像センサー</a:t>
            </a:r>
            <a:r>
              <a:rPr lang="en-US" altLang="ja-JP" dirty="0"/>
              <a:t>),</a:t>
            </a:r>
            <a:r>
              <a:rPr lang="ja-JP" altLang="en-US" dirty="0"/>
              <a:t>ジェスチャーセンサー</a:t>
            </a:r>
            <a:endParaRPr lang="en-US" altLang="ja-JP" dirty="0"/>
          </a:p>
          <a:p>
            <a:endParaRPr kumimoji="1" lang="ja-JP" altLang="en-US" dirty="0"/>
          </a:p>
        </p:txBody>
      </p:sp>
      <p:sp>
        <p:nvSpPr>
          <p:cNvPr id="5"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Tree>
    <p:extLst>
      <p:ext uri="{BB962C8B-B14F-4D97-AF65-F5344CB8AC3E}">
        <p14:creationId xmlns:p14="http://schemas.microsoft.com/office/powerpoint/2010/main" val="184671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5" name="テキスト ボックス 4"/>
          <p:cNvSpPr txBox="1"/>
          <p:nvPr/>
        </p:nvSpPr>
        <p:spPr>
          <a:xfrm>
            <a:off x="1154206" y="1367715"/>
            <a:ext cx="9883588" cy="646331"/>
          </a:xfrm>
          <a:prstGeom prst="rect">
            <a:avLst/>
          </a:prstGeom>
          <a:noFill/>
        </p:spPr>
        <p:txBody>
          <a:bodyPr wrap="square" rtlCol="0">
            <a:spAutoFit/>
          </a:bodyPr>
          <a:lstStyle/>
          <a:p>
            <a:r>
              <a:rPr lang="ja-JP" altLang="en-US" dirty="0"/>
              <a:t>３軸地磁気センサのライブラリをインストールし、その後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11" name="グループ化 10"/>
          <p:cNvGrpSpPr/>
          <p:nvPr/>
        </p:nvGrpSpPr>
        <p:grpSpPr>
          <a:xfrm>
            <a:off x="2720622" y="2167467"/>
            <a:ext cx="6756086" cy="4013200"/>
            <a:chOff x="2218580" y="1690688"/>
            <a:chExt cx="7754839" cy="4659312"/>
          </a:xfrm>
        </p:grpSpPr>
        <p:pic>
          <p:nvPicPr>
            <p:cNvPr id="6" name="図 5">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7" name="グループ化 6">
              <a:extLst>
                <a:ext uri="{FF2B5EF4-FFF2-40B4-BE49-F238E27FC236}">
                  <a16:creationId xmlns:a16="http://schemas.microsoft.com/office/drawing/2014/main" id="{B0A96B70-3571-4332-9ECB-7FDACE95AA8D}"/>
                </a:ext>
              </a:extLst>
            </p:cNvPr>
            <p:cNvGrpSpPr/>
            <p:nvPr/>
          </p:nvGrpSpPr>
          <p:grpSpPr>
            <a:xfrm>
              <a:off x="6361815" y="4673597"/>
              <a:ext cx="1263014" cy="1676403"/>
              <a:chOff x="6638917" y="3843005"/>
              <a:chExt cx="1263014" cy="1676403"/>
            </a:xfrm>
          </p:grpSpPr>
          <p:sp>
            <p:nvSpPr>
              <p:cNvPr id="8" name="正方形/長方形 7">
                <a:extLst>
                  <a:ext uri="{FF2B5EF4-FFF2-40B4-BE49-F238E27FC236}">
                    <a16:creationId xmlns:a16="http://schemas.microsoft.com/office/drawing/2014/main" id="{344FCDC7-37B9-4320-B41F-E17902AB2F54}"/>
                  </a:ext>
                </a:extLst>
              </p:cNvPr>
              <p:cNvSpPr/>
              <p:nvPr/>
            </p:nvSpPr>
            <p:spPr>
              <a:xfrm>
                <a:off x="6638917" y="4619962"/>
                <a:ext cx="1263014" cy="899446"/>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Impact" panose="020B0806030902050204" pitchFamily="34" charset="0"/>
                  </a:rPr>
                  <a:t>地磁気</a:t>
                </a:r>
                <a:endParaRPr lang="en-US" altLang="ja-JP" dirty="0">
                  <a:solidFill>
                    <a:schemeClr val="tx1"/>
                  </a:solidFill>
                  <a:latin typeface="Impact" panose="020B0806030902050204" pitchFamily="34" charset="0"/>
                </a:endParaRPr>
              </a:p>
              <a:p>
                <a:pPr algn="ctr"/>
                <a:r>
                  <a:rPr lang="ja-JP" altLang="en-US" dirty="0">
                    <a:solidFill>
                      <a:schemeClr val="tx1"/>
                    </a:solidFill>
                    <a:latin typeface="Impact" panose="020B0806030902050204" pitchFamily="34" charset="0"/>
                  </a:rPr>
                  <a:t>センサー</a:t>
                </a:r>
                <a:endParaRPr lang="en-US" dirty="0">
                  <a:solidFill>
                    <a:schemeClr val="tx1"/>
                  </a:solidFill>
                  <a:latin typeface="Impact" panose="020B0806030902050204" pitchFamily="34" charset="0"/>
                </a:endParaRPr>
              </a:p>
            </p:txBody>
          </p:sp>
          <p:sp>
            <p:nvSpPr>
              <p:cNvPr id="9" name="正方形/長方形 8">
                <a:extLst>
                  <a:ext uri="{FF2B5EF4-FFF2-40B4-BE49-F238E27FC236}">
                    <a16:creationId xmlns:a16="http://schemas.microsoft.com/office/drawing/2014/main" id="{4DF22DE9-5337-46CE-9564-4297987F3557}"/>
                  </a:ext>
                </a:extLst>
              </p:cNvPr>
              <p:cNvSpPr/>
              <p:nvPr/>
            </p:nvSpPr>
            <p:spPr>
              <a:xfrm>
                <a:off x="7116051" y="3843005"/>
                <a:ext cx="314325"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直線コネクタ 9">
                <a:extLst>
                  <a:ext uri="{FF2B5EF4-FFF2-40B4-BE49-F238E27FC236}">
                    <a16:creationId xmlns:a16="http://schemas.microsoft.com/office/drawing/2014/main" id="{0CFB0562-34A7-4F23-B7B7-AC0330B11CD8}"/>
                  </a:ext>
                </a:extLst>
              </p:cNvPr>
              <p:cNvCxnSpPr>
                <a:cxnSpLocks/>
                <a:stCxn id="8" idx="0"/>
                <a:endCxn id="9" idx="2"/>
              </p:cNvCxnSpPr>
              <p:nvPr/>
            </p:nvCxnSpPr>
            <p:spPr>
              <a:xfrm flipV="1">
                <a:off x="7270424" y="4093832"/>
                <a:ext cx="2790"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20893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2C7754-0FF9-42BC-A4AC-33A2F480E89A}"/>
              </a:ext>
            </a:extLst>
          </p:cNvPr>
          <p:cNvSpPr>
            <a:spLocks noGrp="1"/>
          </p:cNvSpPr>
          <p:nvPr>
            <p:ph type="title"/>
          </p:nvPr>
        </p:nvSpPr>
        <p:spPr>
          <a:xfrm>
            <a:off x="0" y="0"/>
            <a:ext cx="12192000" cy="1325563"/>
          </a:xfrm>
        </p:spPr>
        <p:txBody>
          <a:bodyPr/>
          <a:lstStyle/>
          <a:p>
            <a:pPr algn="ctr"/>
            <a:r>
              <a:rPr lang="en-US" altLang="ja-JP" dirty="0">
                <a:solidFill>
                  <a:srgbClr val="0070C0"/>
                </a:solidFill>
              </a:rPr>
              <a:t>3-4</a:t>
            </a:r>
            <a:r>
              <a:rPr lang="ja-JP" altLang="en-US" dirty="0">
                <a:solidFill>
                  <a:srgbClr val="0070C0"/>
                </a:solidFill>
              </a:rPr>
              <a:t> </a:t>
            </a:r>
            <a:r>
              <a:rPr lang="ja-JP" altLang="en-US" dirty="0"/>
              <a:t>３軸地磁気センサを</a:t>
            </a:r>
            <a:r>
              <a:rPr lang="en-US" altLang="ja-JP" dirty="0"/>
              <a:t>USB</a:t>
            </a:r>
            <a:r>
              <a:rPr lang="ja-JP" altLang="en-US" dirty="0"/>
              <a:t>経由でモニタ</a:t>
            </a:r>
            <a:endParaRPr kumimoji="1" lang="ja-JP" altLang="en-US" dirty="0"/>
          </a:p>
        </p:txBody>
      </p:sp>
      <p:sp>
        <p:nvSpPr>
          <p:cNvPr id="3" name="コンテンツ プレースホルダー 2">
            <a:extLst>
              <a:ext uri="{FF2B5EF4-FFF2-40B4-BE49-F238E27FC236}">
                <a16:creationId xmlns:a16="http://schemas.microsoft.com/office/drawing/2014/main" id="{CABC1B30-0B02-4C18-A06B-989A0F059E0F}"/>
              </a:ext>
            </a:extLst>
          </p:cNvPr>
          <p:cNvSpPr>
            <a:spLocks noGrp="1"/>
          </p:cNvSpPr>
          <p:nvPr>
            <p:ph idx="1"/>
          </p:nvPr>
        </p:nvSpPr>
        <p:spPr>
          <a:xfrm>
            <a:off x="1140178" y="1150851"/>
            <a:ext cx="10865554" cy="1974850"/>
          </a:xfrm>
        </p:spPr>
        <p:txBody>
          <a:bodyPr>
            <a:normAutofit fontScale="62500" lnSpcReduction="20000"/>
          </a:bodyPr>
          <a:lstStyle/>
          <a:p>
            <a:pPr marL="0" indent="0">
              <a:buNone/>
            </a:pPr>
            <a:r>
              <a:rPr lang="ja-JP" altLang="en-US" dirty="0"/>
              <a:t>■</a:t>
            </a:r>
            <a:r>
              <a:rPr lang="en-US" altLang="ja-JP" dirty="0"/>
              <a:t>STMduino_LIS3MDL </a:t>
            </a:r>
            <a:r>
              <a:rPr lang="ja-JP" altLang="en-US" dirty="0"/>
              <a:t>のインストール</a:t>
            </a:r>
            <a:endParaRPr lang="en-US" altLang="ja-JP" dirty="0"/>
          </a:p>
          <a:p>
            <a:pPr marL="0" indent="0">
              <a:buNone/>
            </a:pPr>
            <a:r>
              <a:rPr lang="en-US" altLang="ja-JP" dirty="0"/>
              <a:t>     </a:t>
            </a:r>
            <a:r>
              <a:rPr lang="ja-JP" altLang="en-US" dirty="0"/>
              <a:t>３軸地磁気センサ </a:t>
            </a:r>
            <a:r>
              <a:rPr lang="en-US" altLang="ja-JP" dirty="0"/>
              <a:t>: </a:t>
            </a:r>
            <a:r>
              <a:rPr lang="en-US" altLang="ja-JP" dirty="0">
                <a:solidFill>
                  <a:srgbClr val="FF0000"/>
                </a:solidFill>
              </a:rPr>
              <a:t>LIS3MDL</a:t>
            </a:r>
          </a:p>
          <a:p>
            <a:pPr marL="0" indent="0">
              <a:buNone/>
            </a:pPr>
            <a:r>
              <a:rPr lang="ja-JP" altLang="en-US" dirty="0"/>
              <a:t>     ライブラリ：</a:t>
            </a:r>
            <a:r>
              <a:rPr lang="en-US" altLang="ja-JP" dirty="0"/>
              <a:t> </a:t>
            </a:r>
            <a:r>
              <a:rPr lang="en-US" altLang="ja-JP" dirty="0">
                <a:solidFill>
                  <a:srgbClr val="FF0000"/>
                </a:solidFill>
              </a:rPr>
              <a:t>STMduino_LIS3MDL</a:t>
            </a:r>
          </a:p>
          <a:p>
            <a:pPr marL="0" indent="0">
              <a:buNone/>
            </a:pPr>
            <a:r>
              <a:rPr lang="ja-JP" altLang="en-US" dirty="0"/>
              <a:t>     サンプル：</a:t>
            </a:r>
            <a:r>
              <a:rPr lang="en-US" altLang="ja-JP" dirty="0"/>
              <a:t> 02.Sensors/</a:t>
            </a:r>
            <a:r>
              <a:rPr lang="en-US" altLang="ja-JP" dirty="0" err="1"/>
              <a:t>Arduino_Magnetometer</a:t>
            </a:r>
            <a:r>
              <a:rPr lang="en-US" altLang="ja-JP" dirty="0"/>
              <a:t>/</a:t>
            </a:r>
            <a:r>
              <a:rPr lang="en-US" altLang="ja-JP" dirty="0" err="1"/>
              <a:t>Arduino_magnetometer.ino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https://github.com/stm32duino/LIS3MDL</a:t>
            </a:r>
            <a:endParaRPr lang="en-US" altLang="ja-JP" dirty="0"/>
          </a:p>
          <a:p>
            <a:pPr marL="0" indent="0">
              <a:buNone/>
            </a:pPr>
            <a:r>
              <a:rPr kumimoji="1" lang="en-US" altLang="ja-JP" dirty="0"/>
              <a:t> </a:t>
            </a:r>
          </a:p>
          <a:p>
            <a:pPr marL="0" indent="0">
              <a:buNone/>
            </a:pPr>
            <a:endParaRPr kumimoji="1" lang="ja-JP" altLang="en-US" dirty="0"/>
          </a:p>
        </p:txBody>
      </p:sp>
      <p:grpSp>
        <p:nvGrpSpPr>
          <p:cNvPr id="6" name="グループ化 5"/>
          <p:cNvGrpSpPr/>
          <p:nvPr/>
        </p:nvGrpSpPr>
        <p:grpSpPr>
          <a:xfrm>
            <a:off x="2822223" y="3395448"/>
            <a:ext cx="5949244" cy="3255063"/>
            <a:chOff x="2427111" y="3063347"/>
            <a:chExt cx="6344356" cy="3587164"/>
          </a:xfrm>
        </p:grpSpPr>
        <p:pic>
          <p:nvPicPr>
            <p:cNvPr id="4" name="図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27111" y="3063347"/>
              <a:ext cx="6344356" cy="3587164"/>
            </a:xfrm>
            <a:prstGeom prst="rect">
              <a:avLst/>
            </a:prstGeom>
          </p:spPr>
        </p:pic>
        <p:sp>
          <p:nvSpPr>
            <p:cNvPr id="5" name="角丸四角形 4"/>
            <p:cNvSpPr/>
            <p:nvPr/>
          </p:nvSpPr>
          <p:spPr>
            <a:xfrm>
              <a:off x="2540000" y="4255911"/>
              <a:ext cx="6005689" cy="81280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テキスト ボックス 7"/>
          <p:cNvSpPr txBox="1"/>
          <p:nvPr/>
        </p:nvSpPr>
        <p:spPr>
          <a:xfrm>
            <a:off x="1140178" y="3026116"/>
            <a:ext cx="10865554"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3897443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Arduino_Magnetometer</a:t>
            </a:r>
            <a:r>
              <a:rPr lang="ja-JP" altLang="en-US" sz="1600" dirty="0">
                <a:latin typeface="+mn-ea"/>
              </a:rPr>
              <a:t>を開きます。</a:t>
            </a:r>
            <a:endParaRPr lang="arn-CL" altLang="ja-JP" sz="1500" dirty="0"/>
          </a:p>
        </p:txBody>
      </p:sp>
      <p:grpSp>
        <p:nvGrpSpPr>
          <p:cNvPr id="10" name="グループ化 9"/>
          <p:cNvGrpSpPr/>
          <p:nvPr/>
        </p:nvGrpSpPr>
        <p:grpSpPr>
          <a:xfrm>
            <a:off x="2483555" y="2320328"/>
            <a:ext cx="6574719" cy="4236576"/>
            <a:chOff x="2483555" y="2320328"/>
            <a:chExt cx="6574719" cy="4236576"/>
          </a:xfrm>
        </p:grpSpPr>
        <p:pic>
          <p:nvPicPr>
            <p:cNvPr id="9" name="図 8"/>
            <p:cNvPicPr>
              <a:picLocks noChangeAspect="1"/>
            </p:cNvPicPr>
            <p:nvPr/>
          </p:nvPicPr>
          <p:blipFill>
            <a:blip r:embed="rId2"/>
            <a:stretch>
              <a:fillRect/>
            </a:stretch>
          </p:blipFill>
          <p:spPr>
            <a:xfrm>
              <a:off x="2483555" y="2320328"/>
              <a:ext cx="6574719" cy="4236576"/>
            </a:xfrm>
            <a:prstGeom prst="rect">
              <a:avLst/>
            </a:prstGeom>
          </p:spPr>
        </p:pic>
        <p:sp>
          <p:nvSpPr>
            <p:cNvPr id="8" name="角丸四角形 7"/>
            <p:cNvSpPr/>
            <p:nvPr/>
          </p:nvSpPr>
          <p:spPr>
            <a:xfrm>
              <a:off x="3233781" y="2564330"/>
              <a:ext cx="3844351" cy="16758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94987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1000652" y="1113332"/>
            <a:ext cx="5022091" cy="5552756"/>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972360" y="4730596"/>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14" name="図 13"/>
          <p:cNvPicPr>
            <a:picLocks noChangeAspect="1"/>
          </p:cNvPicPr>
          <p:nvPr/>
        </p:nvPicPr>
        <p:blipFill>
          <a:blip r:embed="rId3"/>
          <a:stretch>
            <a:fillRect/>
          </a:stretch>
        </p:blipFill>
        <p:spPr>
          <a:xfrm>
            <a:off x="6778865" y="1657094"/>
            <a:ext cx="4961579" cy="2500742"/>
          </a:xfrm>
          <a:prstGeom prst="rect">
            <a:avLst/>
          </a:prstGeom>
        </p:spPr>
      </p:pic>
    </p:spTree>
    <p:extLst>
      <p:ext uri="{BB962C8B-B14F-4D97-AF65-F5344CB8AC3E}">
        <p14:creationId xmlns:p14="http://schemas.microsoft.com/office/powerpoint/2010/main" val="2145097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23" name="テキスト ボックス 22"/>
          <p:cNvSpPr txBox="1"/>
          <p:nvPr/>
        </p:nvSpPr>
        <p:spPr>
          <a:xfrm>
            <a:off x="1154206" y="1367715"/>
            <a:ext cx="9883588" cy="646331"/>
          </a:xfrm>
          <a:prstGeom prst="rect">
            <a:avLst/>
          </a:prstGeom>
          <a:noFill/>
        </p:spPr>
        <p:txBody>
          <a:bodyPr wrap="square" rtlCol="0">
            <a:spAutoFit/>
          </a:bodyPr>
          <a:lstStyle/>
          <a:p>
            <a:r>
              <a:rPr lang="ja-JP" altLang="en-US" dirty="0"/>
              <a:t>３</a:t>
            </a:r>
            <a:r>
              <a:rPr lang="en-US" altLang="ja-JP" dirty="0"/>
              <a:t>D</a:t>
            </a:r>
            <a:r>
              <a:rPr lang="ja-JP" altLang="en-US" dirty="0"/>
              <a:t>ジャイロセンサのライブラリをインストールし、その後</a:t>
            </a:r>
            <a:r>
              <a:rPr lang="en-US" altLang="ja-JP" dirty="0"/>
              <a:t>STM32</a:t>
            </a:r>
            <a:r>
              <a:rPr lang="ja-JP" altLang="en-US" dirty="0"/>
              <a:t>にサンプルコードを書き込み</a:t>
            </a:r>
            <a:endParaRPr lang="en-US" altLang="ja-JP" dirty="0"/>
          </a:p>
          <a:p>
            <a:r>
              <a:rPr lang="ja-JP" altLang="en-US" dirty="0"/>
              <a:t>センサからのデータを</a:t>
            </a:r>
            <a:r>
              <a:rPr lang="en-US" altLang="ja-JP" dirty="0"/>
              <a:t>USB</a:t>
            </a:r>
            <a:r>
              <a:rPr lang="ja-JP" altLang="en-US" dirty="0"/>
              <a:t>経由でモニタします。</a:t>
            </a:r>
            <a:endParaRPr lang="en-US" dirty="0"/>
          </a:p>
        </p:txBody>
      </p:sp>
      <p:grpSp>
        <p:nvGrpSpPr>
          <p:cNvPr id="4" name="グループ化 3"/>
          <p:cNvGrpSpPr/>
          <p:nvPr/>
        </p:nvGrpSpPr>
        <p:grpSpPr>
          <a:xfrm>
            <a:off x="2596445" y="2029541"/>
            <a:ext cx="6394841" cy="4089367"/>
            <a:chOff x="2218580" y="1690688"/>
            <a:chExt cx="7754839" cy="4612354"/>
          </a:xfrm>
        </p:grpSpPr>
        <p:pic>
          <p:nvPicPr>
            <p:cNvPr id="24" name="図 23">
              <a:extLst>
                <a:ext uri="{FF2B5EF4-FFF2-40B4-BE49-F238E27FC236}">
                  <a16:creationId xmlns:a16="http://schemas.microsoft.com/office/drawing/2014/main" id="{78CDFD7A-A8F3-4681-84C7-888803177A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8580" y="1690688"/>
              <a:ext cx="7754839" cy="4612354"/>
            </a:xfrm>
            <a:prstGeom prst="rect">
              <a:avLst/>
            </a:prstGeom>
          </p:spPr>
        </p:pic>
        <p:grpSp>
          <p:nvGrpSpPr>
            <p:cNvPr id="25" name="グループ化 24">
              <a:extLst>
                <a:ext uri="{FF2B5EF4-FFF2-40B4-BE49-F238E27FC236}">
                  <a16:creationId xmlns:a16="http://schemas.microsoft.com/office/drawing/2014/main" id="{B0A96B70-3571-4332-9ECB-7FDACE95AA8D}"/>
                </a:ext>
              </a:extLst>
            </p:cNvPr>
            <p:cNvGrpSpPr/>
            <p:nvPr/>
          </p:nvGrpSpPr>
          <p:grpSpPr>
            <a:xfrm>
              <a:off x="4887373" y="4816472"/>
              <a:ext cx="1754446" cy="1486570"/>
              <a:chOff x="6393200" y="3843005"/>
              <a:chExt cx="1754446" cy="1486570"/>
            </a:xfrm>
          </p:grpSpPr>
          <p:sp>
            <p:nvSpPr>
              <p:cNvPr id="26" name="正方形/長方形 25">
                <a:extLst>
                  <a:ext uri="{FF2B5EF4-FFF2-40B4-BE49-F238E27FC236}">
                    <a16:creationId xmlns:a16="http://schemas.microsoft.com/office/drawing/2014/main" id="{344FCDC7-37B9-4320-B41F-E17902AB2F54}"/>
                  </a:ext>
                </a:extLst>
              </p:cNvPr>
              <p:cNvSpPr/>
              <p:nvPr/>
            </p:nvSpPr>
            <p:spPr>
              <a:xfrm>
                <a:off x="6393200" y="4619962"/>
                <a:ext cx="1754446" cy="709613"/>
              </a:xfrm>
              <a:prstGeom prst="rect">
                <a:avLst/>
              </a:prstGeom>
              <a:solidFill>
                <a:schemeClr val="bg1"/>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latin typeface="+mn-ea"/>
                  </a:rPr>
                  <a:t>３</a:t>
                </a:r>
                <a:r>
                  <a:rPr lang="en-US" altLang="ja-JP" sz="1400" dirty="0">
                    <a:solidFill>
                      <a:schemeClr val="tx1"/>
                    </a:solidFill>
                    <a:latin typeface="+mn-ea"/>
                  </a:rPr>
                  <a:t>D</a:t>
                </a:r>
                <a:r>
                  <a:rPr lang="ja-JP" altLang="en-US" sz="1400" dirty="0">
                    <a:solidFill>
                      <a:schemeClr val="tx1"/>
                    </a:solidFill>
                    <a:latin typeface="+mn-ea"/>
                  </a:rPr>
                  <a:t>ジャイロ</a:t>
                </a:r>
                <a:endParaRPr lang="en-US" altLang="ja-JP" sz="1400" dirty="0">
                  <a:solidFill>
                    <a:schemeClr val="tx1"/>
                  </a:solidFill>
                  <a:latin typeface="+mn-ea"/>
                </a:endParaRPr>
              </a:p>
              <a:p>
                <a:pPr algn="ctr"/>
                <a:r>
                  <a:rPr lang="ja-JP" altLang="en-US" sz="1400" dirty="0">
                    <a:solidFill>
                      <a:schemeClr val="tx1"/>
                    </a:solidFill>
                    <a:latin typeface="+mn-ea"/>
                  </a:rPr>
                  <a:t>加速度センサー</a:t>
                </a:r>
                <a:endParaRPr lang="en-US" sz="1400" dirty="0">
                  <a:solidFill>
                    <a:schemeClr val="tx1"/>
                  </a:solidFill>
                  <a:latin typeface="+mn-ea"/>
                </a:endParaRPr>
              </a:p>
            </p:txBody>
          </p:sp>
          <p:sp>
            <p:nvSpPr>
              <p:cNvPr id="27" name="正方形/長方形 26">
                <a:extLst>
                  <a:ext uri="{FF2B5EF4-FFF2-40B4-BE49-F238E27FC236}">
                    <a16:creationId xmlns:a16="http://schemas.microsoft.com/office/drawing/2014/main" id="{4DF22DE9-5337-46CE-9564-4297987F3557}"/>
                  </a:ext>
                </a:extLst>
              </p:cNvPr>
              <p:cNvSpPr/>
              <p:nvPr/>
            </p:nvSpPr>
            <p:spPr>
              <a:xfrm>
                <a:off x="7072371" y="3843005"/>
                <a:ext cx="396106" cy="250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線コネクタ 27">
                <a:extLst>
                  <a:ext uri="{FF2B5EF4-FFF2-40B4-BE49-F238E27FC236}">
                    <a16:creationId xmlns:a16="http://schemas.microsoft.com/office/drawing/2014/main" id="{0CFB0562-34A7-4F23-B7B7-AC0330B11CD8}"/>
                  </a:ext>
                </a:extLst>
              </p:cNvPr>
              <p:cNvCxnSpPr>
                <a:cxnSpLocks/>
                <a:stCxn id="26" idx="0"/>
                <a:endCxn id="27" idx="2"/>
              </p:cNvCxnSpPr>
              <p:nvPr/>
            </p:nvCxnSpPr>
            <p:spPr>
              <a:xfrm flipV="1">
                <a:off x="7270423" y="4093832"/>
                <a:ext cx="1" cy="52613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2163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線コネクタ 28">
            <a:extLst>
              <a:ext uri="{FF2B5EF4-FFF2-40B4-BE49-F238E27FC236}">
                <a16:creationId xmlns:a16="http://schemas.microsoft.com/office/drawing/2014/main" id="{FE8B996E-5782-4355-8BBC-B782CB7BD453}"/>
              </a:ext>
            </a:extLst>
          </p:cNvPr>
          <p:cNvCxnSpPr>
            <a:cxnSpLocks/>
            <a:stCxn id="54" idx="3"/>
          </p:cNvCxnSpPr>
          <p:nvPr/>
        </p:nvCxnSpPr>
        <p:spPr>
          <a:xfrm flipV="1">
            <a:off x="6209925" y="1691250"/>
            <a:ext cx="2873140" cy="17638"/>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D539BA3B-9E57-4968-9012-39852B848129}"/>
              </a:ext>
            </a:extLst>
          </p:cNvPr>
          <p:cNvSpPr/>
          <p:nvPr/>
        </p:nvSpPr>
        <p:spPr>
          <a:xfrm>
            <a:off x="3638589" y="918086"/>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4" name="図 3">
            <a:extLst>
              <a:ext uri="{FF2B5EF4-FFF2-40B4-BE49-F238E27FC236}">
                <a16:creationId xmlns:a16="http://schemas.microsoft.com/office/drawing/2014/main" id="{39EFB41A-B0A7-4705-8ADF-3FB64EC4664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09343" y="378151"/>
            <a:ext cx="2900141" cy="2154236"/>
          </a:xfrm>
          <a:prstGeom prst="rect">
            <a:avLst/>
          </a:prstGeom>
        </p:spPr>
      </p:pic>
      <p:sp>
        <p:nvSpPr>
          <p:cNvPr id="11" name="テキスト ボックス 6">
            <a:extLst>
              <a:ext uri="{FF2B5EF4-FFF2-40B4-BE49-F238E27FC236}">
                <a16:creationId xmlns:a16="http://schemas.microsoft.com/office/drawing/2014/main" id="{B86BF7DE-FF3A-428F-9539-8D606F9789C8}"/>
              </a:ext>
            </a:extLst>
          </p:cNvPr>
          <p:cNvSpPr txBox="1"/>
          <p:nvPr/>
        </p:nvSpPr>
        <p:spPr>
          <a:xfrm>
            <a:off x="4616731" y="2344706"/>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12" name="直線コネクタ 12">
            <a:extLst>
              <a:ext uri="{FF2B5EF4-FFF2-40B4-BE49-F238E27FC236}">
                <a16:creationId xmlns:a16="http://schemas.microsoft.com/office/drawing/2014/main" id="{675114E6-8230-48B0-A1EF-1C2FDAFCE82F}"/>
              </a:ext>
            </a:extLst>
          </p:cNvPr>
          <p:cNvCxnSpPr>
            <a:cxnSpLocks/>
            <a:stCxn id="11" idx="2"/>
            <a:endCxn id="33" idx="3"/>
          </p:cNvCxnSpPr>
          <p:nvPr/>
        </p:nvCxnSpPr>
        <p:spPr>
          <a:xfrm rot="5400000">
            <a:off x="4008863" y="1910649"/>
            <a:ext cx="240016" cy="2277681"/>
          </a:xfrm>
          <a:prstGeom prst="bentConnector2">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3" name="テキスト ボックス 18">
            <a:extLst>
              <a:ext uri="{FF2B5EF4-FFF2-40B4-BE49-F238E27FC236}">
                <a16:creationId xmlns:a16="http://schemas.microsoft.com/office/drawing/2014/main" id="{897593B9-F6A3-407B-A334-94F0DBFE097F}"/>
              </a:ext>
            </a:extLst>
          </p:cNvPr>
          <p:cNvSpPr txBox="1"/>
          <p:nvPr/>
        </p:nvSpPr>
        <p:spPr>
          <a:xfrm>
            <a:off x="3384927" y="3224621"/>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4" name="テキスト ボックス 18">
            <a:extLst>
              <a:ext uri="{FF2B5EF4-FFF2-40B4-BE49-F238E27FC236}">
                <a16:creationId xmlns:a16="http://schemas.microsoft.com/office/drawing/2014/main" id="{7F15ED35-84E0-4027-85DA-F81DEFCCA7CB}"/>
              </a:ext>
            </a:extLst>
          </p:cNvPr>
          <p:cNvSpPr txBox="1"/>
          <p:nvPr/>
        </p:nvSpPr>
        <p:spPr>
          <a:xfrm>
            <a:off x="6603747" y="1682578"/>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6" name="テキスト ボックス 18">
            <a:extLst>
              <a:ext uri="{FF2B5EF4-FFF2-40B4-BE49-F238E27FC236}">
                <a16:creationId xmlns:a16="http://schemas.microsoft.com/office/drawing/2014/main" id="{77FEC16D-1A80-4E63-9D49-2D76C795612B}"/>
              </a:ext>
            </a:extLst>
          </p:cNvPr>
          <p:cNvSpPr txBox="1"/>
          <p:nvPr/>
        </p:nvSpPr>
        <p:spPr>
          <a:xfrm>
            <a:off x="3968076" y="3197915"/>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17" name="テキスト ボックス 16">
            <a:extLst>
              <a:ext uri="{FF2B5EF4-FFF2-40B4-BE49-F238E27FC236}">
                <a16:creationId xmlns:a16="http://schemas.microsoft.com/office/drawing/2014/main" id="{3B8A0B3F-C8E0-44D4-9542-F568E18741C0}"/>
              </a:ext>
            </a:extLst>
          </p:cNvPr>
          <p:cNvSpPr txBox="1"/>
          <p:nvPr/>
        </p:nvSpPr>
        <p:spPr>
          <a:xfrm>
            <a:off x="3732959" y="3607640"/>
            <a:ext cx="2173480" cy="369332"/>
          </a:xfrm>
          <a:prstGeom prst="rect">
            <a:avLst/>
          </a:prstGeom>
          <a:noFill/>
        </p:spPr>
        <p:txBody>
          <a:bodyPr wrap="none" rtlCol="0">
            <a:spAutoFit/>
          </a:bodyPr>
          <a:lstStyle/>
          <a:p>
            <a:r>
              <a:rPr lang="en-US" altLang="ja-JP" b="1" dirty="0">
                <a:solidFill>
                  <a:srgbClr val="0070C0"/>
                </a:solidFill>
              </a:rPr>
              <a:t>Azure</a:t>
            </a:r>
            <a:r>
              <a:rPr lang="ja-JP" altLang="en-US" b="1" dirty="0">
                <a:solidFill>
                  <a:srgbClr val="0070C0"/>
                </a:solidFill>
              </a:rPr>
              <a:t> </a:t>
            </a:r>
            <a:r>
              <a:rPr lang="en-US" altLang="ja-JP" b="1" dirty="0" err="1">
                <a:solidFill>
                  <a:srgbClr val="0070C0"/>
                </a:solidFill>
              </a:rPr>
              <a:t>IoTHub</a:t>
            </a:r>
            <a:r>
              <a:rPr lang="ja-JP" altLang="en-US" b="1" dirty="0"/>
              <a:t>の準備</a:t>
            </a:r>
            <a:endParaRPr kumimoji="1" lang="ja-JP" altLang="en-US" dirty="0"/>
          </a:p>
        </p:txBody>
      </p:sp>
      <p:sp>
        <p:nvSpPr>
          <p:cNvPr id="18" name="テキスト ボックス 17">
            <a:extLst>
              <a:ext uri="{FF2B5EF4-FFF2-40B4-BE49-F238E27FC236}">
                <a16:creationId xmlns:a16="http://schemas.microsoft.com/office/drawing/2014/main" id="{F7270317-73A0-4F47-B78C-383DCCBAE1A3}"/>
              </a:ext>
            </a:extLst>
          </p:cNvPr>
          <p:cNvSpPr txBox="1"/>
          <p:nvPr/>
        </p:nvSpPr>
        <p:spPr>
          <a:xfrm>
            <a:off x="3723385" y="3996881"/>
            <a:ext cx="3843809" cy="369332"/>
          </a:xfrm>
          <a:prstGeom prst="rect">
            <a:avLst/>
          </a:prstGeom>
          <a:noFill/>
        </p:spPr>
        <p:txBody>
          <a:bodyPr wrap="none" rtlCol="0">
            <a:spAutoFit/>
          </a:bodyPr>
          <a:lstStyle/>
          <a:p>
            <a:r>
              <a:rPr lang="en-US" altLang="ja-JP" b="1" dirty="0">
                <a:solidFill>
                  <a:srgbClr val="0070C0"/>
                </a:solidFill>
              </a:rPr>
              <a:t>Node-RED</a:t>
            </a:r>
            <a:r>
              <a:rPr lang="en-US" altLang="ja-JP" b="1" dirty="0"/>
              <a:t> </a:t>
            </a:r>
            <a:r>
              <a:rPr lang="ja-JP" altLang="en-US" b="1" dirty="0"/>
              <a:t>と </a:t>
            </a:r>
            <a:r>
              <a:rPr lang="en-US" altLang="ja-JP" b="1" dirty="0">
                <a:solidFill>
                  <a:srgbClr val="0070C0"/>
                </a:solidFill>
              </a:rPr>
              <a:t>Azure</a:t>
            </a:r>
            <a:r>
              <a:rPr lang="ja-JP" altLang="en-US" b="1" dirty="0">
                <a:solidFill>
                  <a:srgbClr val="0070C0"/>
                </a:solidFill>
              </a:rPr>
              <a:t> </a:t>
            </a:r>
            <a:r>
              <a:rPr lang="en-US" altLang="ja-JP" b="1" dirty="0" err="1">
                <a:solidFill>
                  <a:srgbClr val="0070C0"/>
                </a:solidFill>
              </a:rPr>
              <a:t>IoTHub</a:t>
            </a:r>
            <a:r>
              <a:rPr lang="ja-JP" altLang="en-US" b="1" dirty="0"/>
              <a:t> をつなげる</a:t>
            </a:r>
            <a:endParaRPr kumimoji="1" lang="ja-JP" altLang="en-US" dirty="0"/>
          </a:p>
        </p:txBody>
      </p:sp>
      <p:sp>
        <p:nvSpPr>
          <p:cNvPr id="23" name="テキスト ボックス 22">
            <a:extLst>
              <a:ext uri="{FF2B5EF4-FFF2-40B4-BE49-F238E27FC236}">
                <a16:creationId xmlns:a16="http://schemas.microsoft.com/office/drawing/2014/main" id="{04F065CF-7932-48FA-8E94-B4D5F9F75E55}"/>
              </a:ext>
            </a:extLst>
          </p:cNvPr>
          <p:cNvSpPr txBox="1"/>
          <p:nvPr/>
        </p:nvSpPr>
        <p:spPr>
          <a:xfrm>
            <a:off x="3392030" y="363153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10</a:t>
            </a:r>
            <a:endParaRPr kumimoji="1" lang="ja-JP" altLang="en-US" b="1" dirty="0">
              <a:solidFill>
                <a:schemeClr val="bg1"/>
              </a:solidFill>
            </a:endParaRPr>
          </a:p>
        </p:txBody>
      </p:sp>
      <p:sp>
        <p:nvSpPr>
          <p:cNvPr id="24" name="テキスト ボックス 23">
            <a:extLst>
              <a:ext uri="{FF2B5EF4-FFF2-40B4-BE49-F238E27FC236}">
                <a16:creationId xmlns:a16="http://schemas.microsoft.com/office/drawing/2014/main" id="{1BF9AC4A-09E5-459D-8768-F7D59F054834}"/>
              </a:ext>
            </a:extLst>
          </p:cNvPr>
          <p:cNvSpPr txBox="1"/>
          <p:nvPr/>
        </p:nvSpPr>
        <p:spPr>
          <a:xfrm>
            <a:off x="3392030" y="399061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11</a:t>
            </a:r>
            <a:endParaRPr kumimoji="1" lang="ja-JP" altLang="en-US" b="1" dirty="0">
              <a:solidFill>
                <a:schemeClr val="bg1"/>
              </a:solidFill>
            </a:endParaRPr>
          </a:p>
        </p:txBody>
      </p:sp>
      <p:sp>
        <p:nvSpPr>
          <p:cNvPr id="30" name="正方形/長方形 29">
            <a:extLst>
              <a:ext uri="{FF2B5EF4-FFF2-40B4-BE49-F238E27FC236}">
                <a16:creationId xmlns:a16="http://schemas.microsoft.com/office/drawing/2014/main" id="{2018BB0E-36B5-477B-AA84-593DAE35355D}"/>
              </a:ext>
            </a:extLst>
          </p:cNvPr>
          <p:cNvSpPr/>
          <p:nvPr/>
        </p:nvSpPr>
        <p:spPr>
          <a:xfrm>
            <a:off x="3335095" y="3621554"/>
            <a:ext cx="5877819" cy="819005"/>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9440" y="2467392"/>
            <a:ext cx="2360590" cy="1404209"/>
          </a:xfrm>
          <a:prstGeom prst="rect">
            <a:avLst/>
          </a:prstGeom>
        </p:spPr>
      </p:pic>
      <p:sp>
        <p:nvSpPr>
          <p:cNvPr id="34" name="正方形/長方形 33">
            <a:extLst>
              <a:ext uri="{FF2B5EF4-FFF2-40B4-BE49-F238E27FC236}">
                <a16:creationId xmlns:a16="http://schemas.microsoft.com/office/drawing/2014/main" id="{DEE77651-62DD-4559-8132-10B7614EEFDF}"/>
              </a:ext>
            </a:extLst>
          </p:cNvPr>
          <p:cNvSpPr/>
          <p:nvPr/>
        </p:nvSpPr>
        <p:spPr>
          <a:xfrm>
            <a:off x="710109" y="918085"/>
            <a:ext cx="2359132" cy="137277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5" name="テキスト ボックス 18">
            <a:extLst>
              <a:ext uri="{FF2B5EF4-FFF2-40B4-BE49-F238E27FC236}">
                <a16:creationId xmlns:a16="http://schemas.microsoft.com/office/drawing/2014/main" id="{FF204FEE-85C2-4975-9A76-50A781417DAF}"/>
              </a:ext>
            </a:extLst>
          </p:cNvPr>
          <p:cNvSpPr txBox="1"/>
          <p:nvPr/>
        </p:nvSpPr>
        <p:spPr>
          <a:xfrm>
            <a:off x="2039336" y="29862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36" name="テキスト ボックス 1028">
            <a:extLst>
              <a:ext uri="{FF2B5EF4-FFF2-40B4-BE49-F238E27FC236}">
                <a16:creationId xmlns:a16="http://schemas.microsoft.com/office/drawing/2014/main" id="{A5374B92-EFA4-4565-8E18-67F66CC3E3F3}"/>
              </a:ext>
            </a:extLst>
          </p:cNvPr>
          <p:cNvSpPr txBox="1"/>
          <p:nvPr/>
        </p:nvSpPr>
        <p:spPr>
          <a:xfrm>
            <a:off x="1031059" y="188940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加速度センサー</a:t>
            </a:r>
            <a:endParaRPr kumimoji="1" lang="ja-JP" altLang="en-US" sz="1600" dirty="0">
              <a:solidFill>
                <a:srgbClr val="389142"/>
              </a:solidFill>
              <a:latin typeface="Arial Black" panose="020B0A04020102020204" pitchFamily="34" charset="0"/>
            </a:endParaRPr>
          </a:p>
        </p:txBody>
      </p:sp>
      <p:cxnSp>
        <p:nvCxnSpPr>
          <p:cNvPr id="37" name="直線コネクタ 12">
            <a:extLst>
              <a:ext uri="{FF2B5EF4-FFF2-40B4-BE49-F238E27FC236}">
                <a16:creationId xmlns:a16="http://schemas.microsoft.com/office/drawing/2014/main" id="{E23705D7-2F30-44A2-9A61-DBBEAAAF5D3C}"/>
              </a:ext>
            </a:extLst>
          </p:cNvPr>
          <p:cNvCxnSpPr>
            <a:cxnSpLocks/>
            <a:stCxn id="42" idx="0"/>
          </p:cNvCxnSpPr>
          <p:nvPr/>
        </p:nvCxnSpPr>
        <p:spPr>
          <a:xfrm rot="16200000" flipV="1">
            <a:off x="660057" y="4488514"/>
            <a:ext cx="1238398" cy="5551"/>
          </a:xfrm>
          <a:prstGeom prst="bentConnector3">
            <a:avLst>
              <a:gd name="adj1" fmla="val 50000"/>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テキスト ボックス 18">
            <a:extLst>
              <a:ext uri="{FF2B5EF4-FFF2-40B4-BE49-F238E27FC236}">
                <a16:creationId xmlns:a16="http://schemas.microsoft.com/office/drawing/2014/main" id="{BC98F0D7-7F82-4E9F-93F1-3A87C3FE55DF}"/>
              </a:ext>
            </a:extLst>
          </p:cNvPr>
          <p:cNvSpPr txBox="1"/>
          <p:nvPr/>
        </p:nvSpPr>
        <p:spPr>
          <a:xfrm>
            <a:off x="630918" y="4393177"/>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sp>
        <p:nvSpPr>
          <p:cNvPr id="39" name="テキスト ボックス 1028">
            <a:extLst>
              <a:ext uri="{FF2B5EF4-FFF2-40B4-BE49-F238E27FC236}">
                <a16:creationId xmlns:a16="http://schemas.microsoft.com/office/drawing/2014/main" id="{4B3849C2-1737-4CD7-BF75-83D9E7FB9E88}"/>
              </a:ext>
            </a:extLst>
          </p:cNvPr>
          <p:cNvSpPr txBox="1"/>
          <p:nvPr/>
        </p:nvSpPr>
        <p:spPr>
          <a:xfrm>
            <a:off x="1362680" y="391964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40" name="グループ化 39"/>
          <p:cNvGrpSpPr/>
          <p:nvPr/>
        </p:nvGrpSpPr>
        <p:grpSpPr>
          <a:xfrm>
            <a:off x="779236" y="5110489"/>
            <a:ext cx="1400359" cy="1005590"/>
            <a:chOff x="344283" y="3674474"/>
            <a:chExt cx="1400359" cy="1005590"/>
          </a:xfrm>
        </p:grpSpPr>
        <p:sp>
          <p:nvSpPr>
            <p:cNvPr id="41" name="テキスト ボックス 18">
              <a:extLst>
                <a:ext uri="{FF2B5EF4-FFF2-40B4-BE49-F238E27FC236}">
                  <a16:creationId xmlns:a16="http://schemas.microsoft.com/office/drawing/2014/main" id="{79BAEC1D-DDA4-47A9-A095-6CBA84EAF2CC}"/>
                </a:ext>
              </a:extLst>
            </p:cNvPr>
            <p:cNvSpPr txBox="1"/>
            <p:nvPr/>
          </p:nvSpPr>
          <p:spPr>
            <a:xfrm>
              <a:off x="411701" y="3894695"/>
              <a:ext cx="90281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600" dirty="0">
                  <a:solidFill>
                    <a:schemeClr val="bg1">
                      <a:lumMod val="75000"/>
                    </a:schemeClr>
                  </a:solidFill>
                  <a:latin typeface="Arial Black" panose="020B0A04020102020204" pitchFamily="34" charset="0"/>
                </a:rPr>
                <a:t>開発</a:t>
              </a:r>
              <a:r>
                <a:rPr kumimoji="1" lang="en-US" altLang="ja-JP" sz="1600" dirty="0">
                  <a:solidFill>
                    <a:schemeClr val="bg1">
                      <a:lumMod val="75000"/>
                    </a:schemeClr>
                  </a:solidFill>
                  <a:latin typeface="Arial Black" panose="020B0A04020102020204" pitchFamily="34" charset="0"/>
                </a:rPr>
                <a:t>PC</a:t>
              </a:r>
              <a:endParaRPr kumimoji="1" lang="ja-JP" altLang="en-US" sz="1600" dirty="0">
                <a:solidFill>
                  <a:schemeClr val="bg1">
                    <a:lumMod val="75000"/>
                  </a:schemeClr>
                </a:solidFill>
                <a:latin typeface="Arial Black" panose="020B0A04020102020204" pitchFamily="34" charset="0"/>
              </a:endParaRPr>
            </a:p>
          </p:txBody>
        </p:sp>
        <p:pic>
          <p:nvPicPr>
            <p:cNvPr id="42" name="図 41">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44283" y="3674474"/>
              <a:ext cx="1005590" cy="1005590"/>
            </a:xfrm>
            <a:prstGeom prst="rect">
              <a:avLst/>
            </a:prstGeom>
          </p:spPr>
        </p:pic>
        <p:sp>
          <p:nvSpPr>
            <p:cNvPr id="43" name="テキスト ボックス 42">
              <a:extLst>
                <a:ext uri="{FF2B5EF4-FFF2-40B4-BE49-F238E27FC236}">
                  <a16:creationId xmlns:a16="http://schemas.microsoft.com/office/drawing/2014/main" id="{A664354D-E89A-4550-BE3F-AD199A690DAB}"/>
                </a:ext>
              </a:extLst>
            </p:cNvPr>
            <p:cNvSpPr txBox="1"/>
            <p:nvPr/>
          </p:nvSpPr>
          <p:spPr>
            <a:xfrm>
              <a:off x="1372902" y="3824135"/>
              <a:ext cx="371740" cy="353134"/>
            </a:xfrm>
            <a:prstGeom prst="ellipse">
              <a:avLst/>
            </a:prstGeom>
            <a:solidFill>
              <a:srgbClr val="FF6699"/>
            </a:solidFill>
          </p:spPr>
          <p:txBody>
            <a:bodyPr wrap="none" rtlCol="0" anchor="ctr">
              <a:noAutofit/>
            </a:bodyPr>
            <a:lstStyle/>
            <a:p>
              <a:pPr algn="ctr"/>
              <a:r>
                <a:rPr lang="en-US" altLang="ja-JP" b="1" dirty="0">
                  <a:solidFill>
                    <a:schemeClr val="bg1">
                      <a:lumMod val="75000"/>
                    </a:schemeClr>
                  </a:solidFill>
                </a:rPr>
                <a:t>1</a:t>
              </a:r>
              <a:endParaRPr kumimoji="1" lang="ja-JP" altLang="en-US" b="1" dirty="0">
                <a:solidFill>
                  <a:schemeClr val="bg1">
                    <a:lumMod val="75000"/>
                  </a:schemeClr>
                </a:solidFill>
              </a:endParaRPr>
            </a:p>
          </p:txBody>
        </p:sp>
      </p:grpSp>
      <p:sp>
        <p:nvSpPr>
          <p:cNvPr id="44" name="テキスト ボックス 43">
            <a:extLst>
              <a:ext uri="{FF2B5EF4-FFF2-40B4-BE49-F238E27FC236}">
                <a16:creationId xmlns:a16="http://schemas.microsoft.com/office/drawing/2014/main" id="{F79F7FCE-D6C1-4F70-8B4A-A1D2AE4F4256}"/>
              </a:ext>
            </a:extLst>
          </p:cNvPr>
          <p:cNvSpPr txBox="1"/>
          <p:nvPr/>
        </p:nvSpPr>
        <p:spPr>
          <a:xfrm>
            <a:off x="1301560" y="3338356"/>
            <a:ext cx="371740" cy="353134"/>
          </a:xfrm>
          <a:prstGeom prst="ellipse">
            <a:avLst/>
          </a:prstGeom>
          <a:solidFill>
            <a:srgbClr val="FF6699"/>
          </a:solidFill>
        </p:spPr>
        <p:txBody>
          <a:bodyPr wrap="none" rtlCol="0" anchor="ctr">
            <a:noAutofit/>
          </a:bodyPr>
          <a:lstStyle/>
          <a:p>
            <a:pPr algn="ctr"/>
            <a:r>
              <a:rPr kumimoji="1" lang="en-US" altLang="ja-JP" b="1">
                <a:solidFill>
                  <a:schemeClr val="bg1">
                    <a:lumMod val="75000"/>
                  </a:schemeClr>
                </a:solidFill>
              </a:rPr>
              <a:t>2</a:t>
            </a:r>
            <a:endParaRPr kumimoji="1" lang="ja-JP" altLang="en-US" b="1">
              <a:solidFill>
                <a:schemeClr val="bg1">
                  <a:lumMod val="75000"/>
                </a:schemeClr>
              </a:solidFill>
            </a:endParaRPr>
          </a:p>
        </p:txBody>
      </p:sp>
      <p:sp>
        <p:nvSpPr>
          <p:cNvPr id="45" name="テキスト ボックス 44">
            <a:extLst>
              <a:ext uri="{FF2B5EF4-FFF2-40B4-BE49-F238E27FC236}">
                <a16:creationId xmlns:a16="http://schemas.microsoft.com/office/drawing/2014/main" id="{B726A81A-F3E0-4911-A320-27E40428EA8F}"/>
              </a:ext>
            </a:extLst>
          </p:cNvPr>
          <p:cNvSpPr txBox="1"/>
          <p:nvPr/>
        </p:nvSpPr>
        <p:spPr>
          <a:xfrm>
            <a:off x="802927" y="1049839"/>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3</a:t>
            </a:r>
            <a:endParaRPr kumimoji="1" lang="ja-JP" altLang="en-US" b="1" dirty="0">
              <a:solidFill>
                <a:schemeClr val="bg1">
                  <a:lumMod val="75000"/>
                </a:schemeClr>
              </a:solidFill>
            </a:endParaRPr>
          </a:p>
        </p:txBody>
      </p:sp>
      <p:cxnSp>
        <p:nvCxnSpPr>
          <p:cNvPr id="46" name="直線コネクタ 12">
            <a:extLst>
              <a:ext uri="{FF2B5EF4-FFF2-40B4-BE49-F238E27FC236}">
                <a16:creationId xmlns:a16="http://schemas.microsoft.com/office/drawing/2014/main" id="{F8D31FF6-94DA-44BC-9D4D-FB1F682646D8}"/>
              </a:ext>
            </a:extLst>
          </p:cNvPr>
          <p:cNvCxnSpPr>
            <a:cxnSpLocks/>
            <a:stCxn id="33" idx="0"/>
            <a:endCxn id="36" idx="1"/>
          </p:cNvCxnSpPr>
          <p:nvPr/>
        </p:nvCxnSpPr>
        <p:spPr>
          <a:xfrm rot="16200000" flipV="1">
            <a:off x="1216041" y="1873698"/>
            <a:ext cx="408712" cy="778676"/>
          </a:xfrm>
          <a:prstGeom prst="bentConnector4">
            <a:avLst>
              <a:gd name="adj1" fmla="val 29291"/>
              <a:gd name="adj2" fmla="val 157722"/>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8AEFB4E3-2DD7-4C64-93E2-173EA7A77AAC}"/>
              </a:ext>
            </a:extLst>
          </p:cNvPr>
          <p:cNvSpPr txBox="1"/>
          <p:nvPr/>
        </p:nvSpPr>
        <p:spPr>
          <a:xfrm>
            <a:off x="8600234"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7</a:t>
            </a:r>
            <a:endParaRPr kumimoji="1" lang="ja-JP" altLang="en-US" b="1" dirty="0">
              <a:solidFill>
                <a:schemeClr val="bg1">
                  <a:lumMod val="75000"/>
                </a:schemeClr>
              </a:solidFill>
            </a:endParaRPr>
          </a:p>
        </p:txBody>
      </p:sp>
      <p:sp>
        <p:nvSpPr>
          <p:cNvPr id="48" name="テキスト ボックス 47">
            <a:extLst>
              <a:ext uri="{FF2B5EF4-FFF2-40B4-BE49-F238E27FC236}">
                <a16:creationId xmlns:a16="http://schemas.microsoft.com/office/drawing/2014/main" id="{61B66884-2612-4FF3-9B63-40ECA6378A3F}"/>
              </a:ext>
            </a:extLst>
          </p:cNvPr>
          <p:cNvSpPr txBox="1"/>
          <p:nvPr/>
        </p:nvSpPr>
        <p:spPr>
          <a:xfrm>
            <a:off x="8996468" y="3226846"/>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8</a:t>
            </a:r>
            <a:endParaRPr lang="ja-JP" altLang="en-US" dirty="0">
              <a:solidFill>
                <a:schemeClr val="bg1">
                  <a:lumMod val="75000"/>
                </a:schemeClr>
              </a:solidFill>
            </a:endParaRPr>
          </a:p>
        </p:txBody>
      </p:sp>
      <p:sp>
        <p:nvSpPr>
          <p:cNvPr id="49" name="テキスト ボックス 1028">
            <a:extLst>
              <a:ext uri="{FF2B5EF4-FFF2-40B4-BE49-F238E27FC236}">
                <a16:creationId xmlns:a16="http://schemas.microsoft.com/office/drawing/2014/main" id="{0AB56FEF-5CF0-47DB-AE40-55BBD1562E23}"/>
              </a:ext>
            </a:extLst>
          </p:cNvPr>
          <p:cNvSpPr txBox="1"/>
          <p:nvPr/>
        </p:nvSpPr>
        <p:spPr>
          <a:xfrm>
            <a:off x="996212" y="1514863"/>
            <a:ext cx="1620957"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ja-JP" altLang="en-US" sz="1600" dirty="0">
                <a:solidFill>
                  <a:srgbClr val="389142"/>
                </a:solidFill>
                <a:latin typeface="Arial Black" panose="020B0A04020102020204" pitchFamily="34" charset="0"/>
              </a:rPr>
              <a:t>温湿度センサー</a:t>
            </a:r>
            <a:endParaRPr kumimoji="1" lang="ja-JP" altLang="en-US" sz="1600" dirty="0">
              <a:solidFill>
                <a:srgbClr val="389142"/>
              </a:solidFill>
              <a:latin typeface="Arial Black" panose="020B0A04020102020204" pitchFamily="34" charset="0"/>
            </a:endParaRPr>
          </a:p>
        </p:txBody>
      </p:sp>
      <p:cxnSp>
        <p:nvCxnSpPr>
          <p:cNvPr id="50" name="直線コネクタ 12">
            <a:extLst>
              <a:ext uri="{FF2B5EF4-FFF2-40B4-BE49-F238E27FC236}">
                <a16:creationId xmlns:a16="http://schemas.microsoft.com/office/drawing/2014/main" id="{B2DADCD5-C0F9-49F7-B121-0DAB34B71C41}"/>
              </a:ext>
            </a:extLst>
          </p:cNvPr>
          <p:cNvCxnSpPr>
            <a:cxnSpLocks/>
            <a:stCxn id="33" idx="1"/>
            <a:endCxn id="49" idx="1"/>
          </p:cNvCxnSpPr>
          <p:nvPr/>
        </p:nvCxnSpPr>
        <p:spPr>
          <a:xfrm rot="10800000" flipH="1">
            <a:off x="629440" y="1684141"/>
            <a:ext cx="366772" cy="1485357"/>
          </a:xfrm>
          <a:prstGeom prst="bentConnector3">
            <a:avLst>
              <a:gd name="adj1" fmla="val -62328"/>
            </a:avLst>
          </a:prstGeom>
          <a:ln w="57150">
            <a:solidFill>
              <a:srgbClr val="389142"/>
            </a:solidFill>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EE3FD00C-8D11-4164-8B81-BB89987E70A2}"/>
              </a:ext>
            </a:extLst>
          </p:cNvPr>
          <p:cNvSpPr/>
          <p:nvPr/>
        </p:nvSpPr>
        <p:spPr>
          <a:xfrm>
            <a:off x="2387389" y="31322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1127346" y="1064779"/>
            <a:ext cx="1999950" cy="338554"/>
          </a:xfrm>
          <a:prstGeom prst="rect">
            <a:avLst/>
          </a:prstGeom>
          <a:noFill/>
        </p:spPr>
        <p:txBody>
          <a:bodyPr wrap="square" rtlCol="0">
            <a:spAutoFit/>
          </a:bodyPr>
          <a:lstStyle/>
          <a:p>
            <a:r>
              <a:rPr kumimoji="1" lang="en-US" altLang="ja-JP" sz="1600" dirty="0">
                <a:solidFill>
                  <a:srgbClr val="389142"/>
                </a:solidFill>
                <a:latin typeface="Arial Black" panose="020B0A04020102020204" pitchFamily="34" charset="0"/>
              </a:rPr>
              <a:t>STM32</a:t>
            </a:r>
            <a:r>
              <a:rPr kumimoji="1" lang="ja-JP" altLang="en-US" sz="1600" dirty="0">
                <a:solidFill>
                  <a:srgbClr val="389142"/>
                </a:solidFill>
                <a:latin typeface="Arial Black" panose="020B0A04020102020204" pitchFamily="34" charset="0"/>
              </a:rPr>
              <a:t>内のセンサ</a:t>
            </a:r>
            <a:endParaRPr kumimoji="1" lang="en-US" sz="1600" dirty="0">
              <a:solidFill>
                <a:srgbClr val="389142"/>
              </a:solidFill>
              <a:latin typeface="Arial Black" panose="020B0A04020102020204" pitchFamily="34" charset="0"/>
            </a:endParaRPr>
          </a:p>
        </p:txBody>
      </p:sp>
      <p:pic>
        <p:nvPicPr>
          <p:cNvPr id="54" name="図 53"/>
          <p:cNvPicPr>
            <a:picLocks noChangeAspect="1"/>
          </p:cNvPicPr>
          <p:nvPr/>
        </p:nvPicPr>
        <p:blipFill>
          <a:blip r:embed="rId5"/>
          <a:stretch>
            <a:fillRect/>
          </a:stretch>
        </p:blipFill>
        <p:spPr>
          <a:xfrm>
            <a:off x="4334262" y="1112621"/>
            <a:ext cx="1875663" cy="1192533"/>
          </a:xfrm>
          <a:prstGeom prst="rect">
            <a:avLst/>
          </a:prstGeom>
        </p:spPr>
      </p:pic>
      <p:sp>
        <p:nvSpPr>
          <p:cNvPr id="57" name="テキスト ボックス 56">
            <a:extLst>
              <a:ext uri="{FF2B5EF4-FFF2-40B4-BE49-F238E27FC236}">
                <a16:creationId xmlns:a16="http://schemas.microsoft.com/office/drawing/2014/main" id="{8AEFB4E3-2DD7-4C64-93E2-173EA7A77AAC}"/>
              </a:ext>
            </a:extLst>
          </p:cNvPr>
          <p:cNvSpPr txBox="1"/>
          <p:nvPr/>
        </p:nvSpPr>
        <p:spPr>
          <a:xfrm>
            <a:off x="8209577" y="3216213"/>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6</a:t>
            </a:r>
            <a:endParaRPr kumimoji="1" lang="ja-JP" altLang="en-US" b="1" dirty="0">
              <a:solidFill>
                <a:schemeClr val="bg1">
                  <a:lumMod val="75000"/>
                </a:schemeClr>
              </a:solidFill>
            </a:endParaRPr>
          </a:p>
        </p:txBody>
      </p:sp>
      <p:sp>
        <p:nvSpPr>
          <p:cNvPr id="58" name="テキスト ボックス 57">
            <a:extLst>
              <a:ext uri="{FF2B5EF4-FFF2-40B4-BE49-F238E27FC236}">
                <a16:creationId xmlns:a16="http://schemas.microsoft.com/office/drawing/2014/main" id="{4A1385FC-B08E-4827-B1F8-44B1C501DA3F}"/>
              </a:ext>
            </a:extLst>
          </p:cNvPr>
          <p:cNvSpPr txBox="1"/>
          <p:nvPr/>
        </p:nvSpPr>
        <p:spPr>
          <a:xfrm>
            <a:off x="4764774" y="191063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4</a:t>
            </a:r>
            <a:endParaRPr kumimoji="1" lang="ja-JP" altLang="en-US" b="1" dirty="0">
              <a:solidFill>
                <a:schemeClr val="bg1">
                  <a:lumMod val="75000"/>
                </a:schemeClr>
              </a:solidFill>
            </a:endParaRPr>
          </a:p>
        </p:txBody>
      </p:sp>
      <p:sp>
        <p:nvSpPr>
          <p:cNvPr id="59" name="テキスト ボックス 58">
            <a:extLst>
              <a:ext uri="{FF2B5EF4-FFF2-40B4-BE49-F238E27FC236}">
                <a16:creationId xmlns:a16="http://schemas.microsoft.com/office/drawing/2014/main" id="{6D6AE78C-9A58-4876-8695-236C54C8E0AF}"/>
              </a:ext>
            </a:extLst>
          </p:cNvPr>
          <p:cNvSpPr txBox="1"/>
          <p:nvPr/>
        </p:nvSpPr>
        <p:spPr>
          <a:xfrm>
            <a:off x="5161712" y="1912942"/>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lumMod val="75000"/>
                  </a:schemeClr>
                </a:solidFill>
              </a:rPr>
              <a:t>5</a:t>
            </a:r>
            <a:endParaRPr kumimoji="1" lang="ja-JP" altLang="en-US" b="1" dirty="0">
              <a:solidFill>
                <a:schemeClr val="bg1">
                  <a:lumMod val="75000"/>
                </a:schemeClr>
              </a:solidFill>
            </a:endParaRPr>
          </a:p>
        </p:txBody>
      </p:sp>
      <p:pic>
        <p:nvPicPr>
          <p:cNvPr id="63" name="図 62"/>
          <p:cNvPicPr>
            <a:picLocks noChangeAspect="1"/>
          </p:cNvPicPr>
          <p:nvPr/>
        </p:nvPicPr>
        <p:blipFill>
          <a:blip r:embed="rId6"/>
          <a:stretch>
            <a:fillRect/>
          </a:stretch>
        </p:blipFill>
        <p:spPr>
          <a:xfrm>
            <a:off x="9812253" y="3027765"/>
            <a:ext cx="552972" cy="573238"/>
          </a:xfrm>
          <a:prstGeom prst="rect">
            <a:avLst/>
          </a:prstGeom>
        </p:spPr>
      </p:pic>
      <p:sp>
        <p:nvSpPr>
          <p:cNvPr id="5" name="テキスト ボックス 20">
            <a:extLst>
              <a:ext uri="{FF2B5EF4-FFF2-40B4-BE49-F238E27FC236}">
                <a16:creationId xmlns:a16="http://schemas.microsoft.com/office/drawing/2014/main" id="{27C5CB55-6A7C-4EBA-8443-1D8A54E2B9E2}"/>
              </a:ext>
            </a:extLst>
          </p:cNvPr>
          <p:cNvSpPr txBox="1"/>
          <p:nvPr/>
        </p:nvSpPr>
        <p:spPr>
          <a:xfrm>
            <a:off x="7682453" y="10404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71" name="テキスト ボックス 20">
            <a:extLst>
              <a:ext uri="{FF2B5EF4-FFF2-40B4-BE49-F238E27FC236}">
                <a16:creationId xmlns:a16="http://schemas.microsoft.com/office/drawing/2014/main" id="{27C5CB55-6A7C-4EBA-8443-1D8A54E2B9E2}"/>
              </a:ext>
            </a:extLst>
          </p:cNvPr>
          <p:cNvSpPr txBox="1"/>
          <p:nvPr/>
        </p:nvSpPr>
        <p:spPr>
          <a:xfrm>
            <a:off x="9346748" y="2532387"/>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73" name="直線コネクタ 28">
            <a:extLst>
              <a:ext uri="{FF2B5EF4-FFF2-40B4-BE49-F238E27FC236}">
                <a16:creationId xmlns:a16="http://schemas.microsoft.com/office/drawing/2014/main" id="{FE8B996E-5782-4355-8BBC-B782CB7BD453}"/>
              </a:ext>
            </a:extLst>
          </p:cNvPr>
          <p:cNvCxnSpPr>
            <a:cxnSpLocks/>
            <a:stCxn id="54" idx="3"/>
            <a:endCxn id="63" idx="1"/>
          </p:cNvCxnSpPr>
          <p:nvPr/>
        </p:nvCxnSpPr>
        <p:spPr>
          <a:xfrm>
            <a:off x="6209925" y="1708888"/>
            <a:ext cx="3602328" cy="1605496"/>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77" name="テキスト ボックス 18">
            <a:extLst>
              <a:ext uri="{FF2B5EF4-FFF2-40B4-BE49-F238E27FC236}">
                <a16:creationId xmlns:a16="http://schemas.microsoft.com/office/drawing/2014/main" id="{77FEC16D-1A80-4E63-9D49-2D76C795612B}"/>
              </a:ext>
            </a:extLst>
          </p:cNvPr>
          <p:cNvSpPr txBox="1"/>
          <p:nvPr/>
        </p:nvSpPr>
        <p:spPr>
          <a:xfrm>
            <a:off x="7420463" y="1692104"/>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65" name="テキスト ボックス 1028">
            <a:extLst>
              <a:ext uri="{FF2B5EF4-FFF2-40B4-BE49-F238E27FC236}">
                <a16:creationId xmlns:a16="http://schemas.microsoft.com/office/drawing/2014/main" id="{4B3849C2-1737-4CD7-BF75-83D9E7FB9E88}"/>
              </a:ext>
            </a:extLst>
          </p:cNvPr>
          <p:cNvSpPr txBox="1"/>
          <p:nvPr/>
        </p:nvSpPr>
        <p:spPr>
          <a:xfrm>
            <a:off x="3676960" y="978057"/>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66" name="正方形/長方形 65">
            <a:extLst>
              <a:ext uri="{FF2B5EF4-FFF2-40B4-BE49-F238E27FC236}">
                <a16:creationId xmlns:a16="http://schemas.microsoft.com/office/drawing/2014/main" id="{D539BA3B-9E57-4968-9012-39852B848129}"/>
              </a:ext>
            </a:extLst>
          </p:cNvPr>
          <p:cNvSpPr/>
          <p:nvPr/>
        </p:nvSpPr>
        <p:spPr>
          <a:xfrm>
            <a:off x="8143204" y="2345001"/>
            <a:ext cx="2686163" cy="1256593"/>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74" name="テキスト ボックス 18">
            <a:extLst>
              <a:ext uri="{FF2B5EF4-FFF2-40B4-BE49-F238E27FC236}">
                <a16:creationId xmlns:a16="http://schemas.microsoft.com/office/drawing/2014/main" id="{77FEC16D-1A80-4E63-9D49-2D76C795612B}"/>
              </a:ext>
            </a:extLst>
          </p:cNvPr>
          <p:cNvSpPr txBox="1"/>
          <p:nvPr/>
        </p:nvSpPr>
        <p:spPr>
          <a:xfrm>
            <a:off x="6497148" y="2087201"/>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75" name="テキスト ボックス 1028">
            <a:extLst>
              <a:ext uri="{FF2B5EF4-FFF2-40B4-BE49-F238E27FC236}">
                <a16:creationId xmlns:a16="http://schemas.microsoft.com/office/drawing/2014/main" id="{4B3849C2-1737-4CD7-BF75-83D9E7FB9E88}"/>
              </a:ext>
            </a:extLst>
          </p:cNvPr>
          <p:cNvSpPr txBox="1"/>
          <p:nvPr/>
        </p:nvSpPr>
        <p:spPr>
          <a:xfrm>
            <a:off x="8371960" y="23556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2" name="タイトル 1"/>
          <p:cNvSpPr>
            <a:spLocks noGrp="1"/>
          </p:cNvSpPr>
          <p:nvPr>
            <p:ph type="title"/>
          </p:nvPr>
        </p:nvSpPr>
        <p:spPr>
          <a:xfrm>
            <a:off x="0" y="22772"/>
            <a:ext cx="12191999" cy="1047494"/>
          </a:xfrm>
        </p:spPr>
        <p:txBody>
          <a:bodyPr/>
          <a:lstStyle/>
          <a:p>
            <a:pPr algn="ctr"/>
            <a:r>
              <a:rPr lang="ja-JP" altLang="en-US" dirty="0"/>
              <a:t>センサーボード・エッジ編 </a:t>
            </a:r>
            <a:r>
              <a:rPr lang="en-US" altLang="ja-JP" dirty="0"/>
              <a:t>[2] </a:t>
            </a:r>
            <a:r>
              <a:rPr lang="ja-JP" altLang="en-US" dirty="0"/>
              <a:t>（</a:t>
            </a:r>
            <a:r>
              <a:rPr lang="en-US" altLang="ja-JP" dirty="0"/>
              <a:t>12/23</a:t>
            </a:r>
            <a:r>
              <a:rPr lang="ja-JP" altLang="en-US" dirty="0"/>
              <a:t>）</a:t>
            </a:r>
            <a:endParaRPr lang="en-US" dirty="0"/>
          </a:p>
        </p:txBody>
      </p:sp>
      <p:sp>
        <p:nvSpPr>
          <p:cNvPr id="67" name="テキスト ボックス 66">
            <a:extLst>
              <a:ext uri="{FF2B5EF4-FFF2-40B4-BE49-F238E27FC236}">
                <a16:creationId xmlns:a16="http://schemas.microsoft.com/office/drawing/2014/main" id="{E97A8141-B245-4312-8288-5371CFC29032}"/>
              </a:ext>
            </a:extLst>
          </p:cNvPr>
          <p:cNvSpPr txBox="1"/>
          <p:nvPr/>
        </p:nvSpPr>
        <p:spPr>
          <a:xfrm>
            <a:off x="8713030" y="940278"/>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10</a:t>
            </a:r>
            <a:endParaRPr lang="ja-JP" altLang="en-US" dirty="0"/>
          </a:p>
        </p:txBody>
      </p:sp>
      <p:sp>
        <p:nvSpPr>
          <p:cNvPr id="76" name="テキスト ボックス 75">
            <a:extLst>
              <a:ext uri="{FF2B5EF4-FFF2-40B4-BE49-F238E27FC236}">
                <a16:creationId xmlns:a16="http://schemas.microsoft.com/office/drawing/2014/main" id="{8529DEB5-0EFA-4449-99BB-728B0DE0C6F7}"/>
              </a:ext>
            </a:extLst>
          </p:cNvPr>
          <p:cNvSpPr txBox="1"/>
          <p:nvPr/>
        </p:nvSpPr>
        <p:spPr>
          <a:xfrm>
            <a:off x="9400020" y="3216213"/>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solidFill>
                  <a:schemeClr val="bg1">
                    <a:lumMod val="75000"/>
                  </a:schemeClr>
                </a:solidFill>
              </a:rPr>
              <a:t>9</a:t>
            </a:r>
            <a:endParaRPr lang="ja-JP" altLang="en-US" dirty="0">
              <a:solidFill>
                <a:schemeClr val="bg1">
                  <a:lumMod val="75000"/>
                </a:schemeClr>
              </a:solidFill>
            </a:endParaRPr>
          </a:p>
        </p:txBody>
      </p:sp>
      <p:sp>
        <p:nvSpPr>
          <p:cNvPr id="70" name="テキスト ボックス 69">
            <a:extLst>
              <a:ext uri="{FF2B5EF4-FFF2-40B4-BE49-F238E27FC236}">
                <a16:creationId xmlns:a16="http://schemas.microsoft.com/office/drawing/2014/main" id="{50D7D8BB-A650-487C-8CCB-A897923E945C}"/>
              </a:ext>
            </a:extLst>
          </p:cNvPr>
          <p:cNvSpPr txBox="1"/>
          <p:nvPr/>
        </p:nvSpPr>
        <p:spPr>
          <a:xfrm>
            <a:off x="5574795" y="1905149"/>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11</a:t>
            </a:r>
            <a:endParaRPr lang="ja-JP" altLang="en-US" dirty="0"/>
          </a:p>
        </p:txBody>
      </p:sp>
    </p:spTree>
    <p:extLst>
      <p:ext uri="{BB962C8B-B14F-4D97-AF65-F5344CB8AC3E}">
        <p14:creationId xmlns:p14="http://schemas.microsoft.com/office/powerpoint/2010/main" val="3852107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E01FB808-5639-4E7D-A61E-947637FC971D}"/>
              </a:ext>
            </a:extLst>
          </p:cNvPr>
          <p:cNvSpPr>
            <a:spLocks noGrp="1"/>
          </p:cNvSpPr>
          <p:nvPr>
            <p:ph type="title"/>
          </p:nvPr>
        </p:nvSpPr>
        <p:spPr>
          <a:xfrm>
            <a:off x="0" y="26657"/>
            <a:ext cx="12192000" cy="1325563"/>
          </a:xfrm>
        </p:spPr>
        <p:txBody>
          <a:bodyPr/>
          <a:lstStyle/>
          <a:p>
            <a:pPr algn="ctr"/>
            <a:r>
              <a:rPr lang="en-US" altLang="ja-JP" dirty="0">
                <a:solidFill>
                  <a:srgbClr val="0070C0"/>
                </a:solidFill>
              </a:rPr>
              <a:t>3-5</a:t>
            </a:r>
            <a:r>
              <a:rPr lang="ja-JP" altLang="en-US" dirty="0">
                <a:solidFill>
                  <a:srgbClr val="0070C0"/>
                </a:solidFill>
              </a:rPr>
              <a:t> </a:t>
            </a:r>
            <a:r>
              <a:rPr lang="en-US" altLang="ja-JP" dirty="0"/>
              <a:t>3D</a:t>
            </a:r>
            <a:r>
              <a:rPr lang="ja-JP" altLang="en-US" dirty="0"/>
              <a:t>ジャイロセンサを</a:t>
            </a:r>
            <a:r>
              <a:rPr lang="en-US" altLang="ja-JP" dirty="0"/>
              <a:t>USB</a:t>
            </a:r>
            <a:r>
              <a:rPr lang="ja-JP" altLang="en-US" dirty="0"/>
              <a:t>経由でモニタ</a:t>
            </a:r>
            <a:endParaRPr kumimoji="1" lang="ja-JP" altLang="en-US" dirty="0"/>
          </a:p>
        </p:txBody>
      </p:sp>
      <p:sp>
        <p:nvSpPr>
          <p:cNvPr id="7"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1399822" y="990975"/>
            <a:ext cx="9953978" cy="1536700"/>
          </a:xfrm>
        </p:spPr>
        <p:txBody>
          <a:bodyPr>
            <a:normAutofit fontScale="55000" lnSpcReduction="20000"/>
          </a:bodyPr>
          <a:lstStyle/>
          <a:p>
            <a:pPr marL="0" indent="0">
              <a:buNone/>
            </a:pPr>
            <a:r>
              <a:rPr lang="ja-JP" altLang="en-US" dirty="0"/>
              <a:t>■</a:t>
            </a:r>
            <a:r>
              <a:rPr lang="en-US" altLang="ja-JP" dirty="0"/>
              <a:t>STMduino_LSM6DSL </a:t>
            </a:r>
            <a:r>
              <a:rPr lang="ja-JP" altLang="en-US" dirty="0"/>
              <a:t>のインストール</a:t>
            </a:r>
            <a:endParaRPr lang="en-US" altLang="ja-JP" dirty="0"/>
          </a:p>
          <a:p>
            <a:pPr marL="0" indent="0">
              <a:buNone/>
            </a:pPr>
            <a:r>
              <a:rPr lang="en-US" altLang="ja-JP" dirty="0"/>
              <a:t>     3D</a:t>
            </a:r>
            <a:r>
              <a:rPr lang="ja-JP" altLang="en-US" dirty="0"/>
              <a:t>ジャイロ・加速度センサ </a:t>
            </a:r>
            <a:r>
              <a:rPr lang="en-US" altLang="ja-JP" dirty="0"/>
              <a:t>: </a:t>
            </a:r>
            <a:r>
              <a:rPr lang="en-US" altLang="ja-JP" dirty="0">
                <a:solidFill>
                  <a:srgbClr val="FF0000"/>
                </a:solidFill>
              </a:rPr>
              <a:t>LSM6DSL</a:t>
            </a:r>
          </a:p>
          <a:p>
            <a:pPr marL="0" indent="0">
              <a:buNone/>
            </a:pPr>
            <a:r>
              <a:rPr lang="ja-JP" altLang="en-US" dirty="0"/>
              <a:t>　　ライブラリ </a:t>
            </a:r>
            <a:r>
              <a:rPr lang="en-US" altLang="ja-JP" dirty="0"/>
              <a:t>: </a:t>
            </a:r>
            <a:r>
              <a:rPr lang="en-US" altLang="ja-JP" dirty="0">
                <a:solidFill>
                  <a:srgbClr val="FF0000"/>
                </a:solidFill>
              </a:rPr>
              <a:t>STMduino_LSM6DSL</a:t>
            </a:r>
          </a:p>
          <a:p>
            <a:pPr marL="0" indent="0">
              <a:buNone/>
            </a:pPr>
            <a:r>
              <a:rPr lang="ja-JP" altLang="en-US" dirty="0"/>
              <a:t>     サンプル：</a:t>
            </a:r>
            <a:r>
              <a:rPr lang="en-US" altLang="ja-JP" dirty="0"/>
              <a:t> 02.Sensors/</a:t>
            </a:r>
            <a:r>
              <a:rPr lang="en-US" altLang="ja-JP" dirty="0" err="1"/>
              <a:t>Arduino_Gyroscope</a:t>
            </a:r>
            <a:r>
              <a:rPr lang="en-US" altLang="ja-JP" dirty="0"/>
              <a:t>/</a:t>
            </a:r>
            <a:r>
              <a:rPr lang="en-US" altLang="ja-JP" dirty="0" err="1"/>
              <a:t>Arduino_gyroscope.ino</a:t>
            </a:r>
            <a:endParaRPr lang="en-US" altLang="ja-JP" dirty="0"/>
          </a:p>
          <a:p>
            <a:pPr marL="0" indent="0">
              <a:buNone/>
            </a:pPr>
            <a:r>
              <a:rPr lang="ja-JP" altLang="en-US" dirty="0"/>
              <a:t>     使い方サイト</a:t>
            </a:r>
            <a:r>
              <a:rPr lang="en-US" altLang="ja-JP" dirty="0"/>
              <a:t> : </a:t>
            </a:r>
            <a:r>
              <a:rPr lang="en-US" altLang="ja-JP" dirty="0">
                <a:hlinkClick r:id="rId2"/>
              </a:rPr>
              <a:t>https://github.com/stm32duino/LSM6DSL</a:t>
            </a:r>
            <a:endParaRPr kumimoji="1" lang="ja-JP" altLang="en-US" dirty="0"/>
          </a:p>
        </p:txBody>
      </p:sp>
      <p:pic>
        <p:nvPicPr>
          <p:cNvPr id="2" name="図 1"/>
          <p:cNvPicPr>
            <a:picLocks noChangeAspect="1"/>
          </p:cNvPicPr>
          <p:nvPr/>
        </p:nvPicPr>
        <p:blipFill>
          <a:blip r:embed="rId3"/>
          <a:stretch>
            <a:fillRect/>
          </a:stretch>
        </p:blipFill>
        <p:spPr>
          <a:xfrm>
            <a:off x="2872149" y="2999220"/>
            <a:ext cx="6447702" cy="3638404"/>
          </a:xfrm>
          <a:prstGeom prst="rect">
            <a:avLst/>
          </a:prstGeom>
        </p:spPr>
      </p:pic>
      <p:sp>
        <p:nvSpPr>
          <p:cNvPr id="8" name="テキスト ボックス 7"/>
          <p:cNvSpPr txBox="1"/>
          <p:nvPr/>
        </p:nvSpPr>
        <p:spPr>
          <a:xfrm>
            <a:off x="1399822" y="2663755"/>
            <a:ext cx="9953978" cy="369332"/>
          </a:xfrm>
          <a:prstGeom prst="rect">
            <a:avLst/>
          </a:prstGeom>
          <a:noFill/>
        </p:spPr>
        <p:txBody>
          <a:bodyPr wrap="square" rtlCol="0">
            <a:spAutoFit/>
          </a:bodyPr>
          <a:lstStyle/>
          <a:p>
            <a:r>
              <a:rPr lang="ja-JP" altLang="en-US" dirty="0"/>
              <a:t>ライブラリのインストール手順は温度・湿度センサのライブラリのインストールと同様です。</a:t>
            </a:r>
            <a:endParaRPr lang="en-US" altLang="ja-JP" dirty="0"/>
          </a:p>
        </p:txBody>
      </p:sp>
    </p:spTree>
    <p:extLst>
      <p:ext uri="{BB962C8B-B14F-4D97-AF65-F5344CB8AC3E}">
        <p14:creationId xmlns:p14="http://schemas.microsoft.com/office/powerpoint/2010/main" val="189063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05081" y="1505387"/>
            <a:ext cx="9883588" cy="646331"/>
          </a:xfrm>
          <a:prstGeom prst="rect">
            <a:avLst/>
          </a:prstGeom>
          <a:noFill/>
        </p:spPr>
        <p:txBody>
          <a:bodyPr wrap="square" rtlCol="0">
            <a:spAutoFit/>
          </a:bodyPr>
          <a:lstStyle/>
          <a:p>
            <a:r>
              <a:rPr lang="ja-JP" altLang="en-US" dirty="0"/>
              <a:t>サンプルコードの書込みの手順は</a:t>
            </a:r>
            <a:endParaRPr lang="en-US" altLang="ja-JP" dirty="0"/>
          </a:p>
          <a:p>
            <a:r>
              <a:rPr lang="ja-JP" altLang="en-US" dirty="0"/>
              <a:t>「</a:t>
            </a:r>
            <a:r>
              <a:rPr lang="en-US" altLang="ja-JP" dirty="0"/>
              <a:t>2.</a:t>
            </a:r>
            <a:r>
              <a:rPr lang="en-US" altLang="ja-JP" b="1" dirty="0">
                <a:solidFill>
                  <a:srgbClr val="00B050"/>
                </a:solidFill>
              </a:rPr>
              <a:t>STM32</a:t>
            </a:r>
            <a:r>
              <a:rPr lang="ja-JP" altLang="en-US" dirty="0"/>
              <a:t>の</a:t>
            </a:r>
            <a:r>
              <a:rPr lang="en-US" altLang="ja-JP" dirty="0"/>
              <a:t>LED</a:t>
            </a:r>
            <a:r>
              <a:rPr lang="ja-JP" altLang="en-US" dirty="0"/>
              <a:t>を点滅させる」の「</a:t>
            </a:r>
            <a:r>
              <a:rPr lang="en-US" altLang="ja-JP" dirty="0"/>
              <a:t>2-2 </a:t>
            </a:r>
            <a:r>
              <a:rPr lang="en-US" altLang="ja-JP" b="1" dirty="0">
                <a:solidFill>
                  <a:srgbClr val="00B050"/>
                </a:solidFill>
              </a:rPr>
              <a:t>STM32</a:t>
            </a:r>
            <a:r>
              <a:rPr lang="ja-JP" altLang="en-US" dirty="0"/>
              <a:t>にサンプルコードを書込む」同様です。</a:t>
            </a:r>
            <a:endParaRPr lang="en-US" altLang="ja-JP" dirty="0"/>
          </a:p>
        </p:txBody>
      </p:sp>
      <p:sp>
        <p:nvSpPr>
          <p:cNvPr id="5"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1005081" y="348698"/>
            <a:ext cx="10515600" cy="13446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書込む</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pPr marL="0" indent="0">
              <a:buNone/>
            </a:pPr>
            <a:r>
              <a:rPr lang="ja-JP" altLang="en-US" sz="1500" dirty="0"/>
              <a:t>から</a:t>
            </a:r>
            <a:r>
              <a:rPr lang="it-IT" altLang="ja-JP" sz="1600" dirty="0">
                <a:solidFill>
                  <a:srgbClr val="FF0000"/>
                </a:solidFill>
                <a:latin typeface="+mn-ea"/>
              </a:rPr>
              <a:t>Arduino_Gyroscope</a:t>
            </a:r>
            <a:r>
              <a:rPr lang="ja-JP" altLang="en-US" sz="1600" dirty="0">
                <a:latin typeface="+mn-ea"/>
              </a:rPr>
              <a:t>を開きます。</a:t>
            </a:r>
            <a:endParaRPr lang="arn-CL" altLang="ja-JP" sz="1500" dirty="0"/>
          </a:p>
        </p:txBody>
      </p:sp>
      <p:grpSp>
        <p:nvGrpSpPr>
          <p:cNvPr id="8" name="グループ化 7"/>
          <p:cNvGrpSpPr/>
          <p:nvPr/>
        </p:nvGrpSpPr>
        <p:grpSpPr>
          <a:xfrm>
            <a:off x="2869079" y="2151718"/>
            <a:ext cx="6787604" cy="4383960"/>
            <a:chOff x="2869079" y="2151718"/>
            <a:chExt cx="6787604" cy="4383960"/>
          </a:xfrm>
        </p:grpSpPr>
        <p:pic>
          <p:nvPicPr>
            <p:cNvPr id="6" name="図 5"/>
            <p:cNvPicPr>
              <a:picLocks noChangeAspect="1"/>
            </p:cNvPicPr>
            <p:nvPr/>
          </p:nvPicPr>
          <p:blipFill>
            <a:blip r:embed="rId2"/>
            <a:stretch>
              <a:fillRect/>
            </a:stretch>
          </p:blipFill>
          <p:spPr>
            <a:xfrm>
              <a:off x="2869079" y="2151718"/>
              <a:ext cx="6787604" cy="4383960"/>
            </a:xfrm>
            <a:prstGeom prst="rect">
              <a:avLst/>
            </a:prstGeom>
          </p:spPr>
        </p:pic>
        <p:sp>
          <p:nvSpPr>
            <p:cNvPr id="7" name="角丸四角形 6"/>
            <p:cNvSpPr/>
            <p:nvPr/>
          </p:nvSpPr>
          <p:spPr>
            <a:xfrm>
              <a:off x="3691467" y="2427111"/>
              <a:ext cx="3747911" cy="16933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900532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878605" y="1104130"/>
            <a:ext cx="5121554" cy="5663559"/>
          </a:xfrm>
          <a:prstGeom prst="rect">
            <a:avLst/>
          </a:prstGeom>
        </p:spPr>
      </p:pic>
      <p:sp>
        <p:nvSpPr>
          <p:cNvPr id="6" name="角丸四角形 4">
            <a:extLst>
              <a:ext uri="{FF2B5EF4-FFF2-40B4-BE49-F238E27FC236}">
                <a16:creationId xmlns:a16="http://schemas.microsoft.com/office/drawing/2014/main" id="{2A743CBD-0FA9-44CC-A539-E9CE1A9AE9BA}"/>
              </a:ext>
            </a:extLst>
          </p:cNvPr>
          <p:cNvSpPr/>
          <p:nvPr/>
        </p:nvSpPr>
        <p:spPr>
          <a:xfrm>
            <a:off x="5602328" y="1498112"/>
            <a:ext cx="330097" cy="30686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右矢印 15">
            <a:extLst>
              <a:ext uri="{FF2B5EF4-FFF2-40B4-BE49-F238E27FC236}">
                <a16:creationId xmlns:a16="http://schemas.microsoft.com/office/drawing/2014/main" id="{C5C4146D-FB5A-4350-B291-967B4E0766F4}"/>
              </a:ext>
            </a:extLst>
          </p:cNvPr>
          <p:cNvSpPr/>
          <p:nvPr/>
        </p:nvSpPr>
        <p:spPr>
          <a:xfrm>
            <a:off x="6172204" y="2580507"/>
            <a:ext cx="457200" cy="72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吹き出し: 四角形 9">
            <a:extLst>
              <a:ext uri="{FF2B5EF4-FFF2-40B4-BE49-F238E27FC236}">
                <a16:creationId xmlns:a16="http://schemas.microsoft.com/office/drawing/2014/main" id="{0332D2C4-38AD-4D1A-B57B-DD97577731BD}"/>
              </a:ext>
            </a:extLst>
          </p:cNvPr>
          <p:cNvSpPr/>
          <p:nvPr/>
        </p:nvSpPr>
        <p:spPr>
          <a:xfrm>
            <a:off x="8846723" y="5633707"/>
            <a:ext cx="2203938" cy="827454"/>
          </a:xfrm>
          <a:prstGeom prst="wedgeRectCallout">
            <a:avLst>
              <a:gd name="adj1" fmla="val 21900"/>
              <a:gd name="adj2" fmla="val -11367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ボーレートを</a:t>
            </a:r>
            <a:r>
              <a:rPr kumimoji="1" lang="en-US" altLang="ja-JP" dirty="0">
                <a:solidFill>
                  <a:schemeClr val="tx1"/>
                </a:solidFill>
              </a:rPr>
              <a:t>115200bps</a:t>
            </a:r>
            <a:r>
              <a:rPr kumimoji="1" lang="ja-JP" altLang="en-US" dirty="0">
                <a:solidFill>
                  <a:schemeClr val="tx1"/>
                </a:solidFill>
              </a:rPr>
              <a:t>に設定</a:t>
            </a:r>
          </a:p>
        </p:txBody>
      </p:sp>
      <p:sp>
        <p:nvSpPr>
          <p:cNvPr id="9" name="テキスト ボックス 8"/>
          <p:cNvSpPr txBox="1"/>
          <p:nvPr/>
        </p:nvSpPr>
        <p:spPr>
          <a:xfrm>
            <a:off x="0" y="592379"/>
            <a:ext cx="12192000" cy="369332"/>
          </a:xfrm>
          <a:prstGeom prst="rect">
            <a:avLst/>
          </a:prstGeom>
          <a:noFill/>
        </p:spPr>
        <p:txBody>
          <a:bodyPr wrap="square" rtlCol="0">
            <a:spAutoFit/>
          </a:bodyPr>
          <a:lstStyle/>
          <a:p>
            <a:pPr algn="ctr"/>
            <a:r>
              <a:rPr lang="ja-JP" altLang="en-US" dirty="0"/>
              <a:t>サンプルコードの書込み後、右上の虫メガネマークを押して</a:t>
            </a:r>
            <a:r>
              <a:rPr lang="en-US" altLang="ja-JP" b="1" dirty="0">
                <a:solidFill>
                  <a:srgbClr val="00B050"/>
                </a:solidFill>
              </a:rPr>
              <a:t>STM32</a:t>
            </a:r>
            <a:r>
              <a:rPr lang="ja-JP" altLang="en-US" dirty="0"/>
              <a:t>から</a:t>
            </a:r>
            <a:r>
              <a:rPr lang="en-US" altLang="ja-JP" dirty="0"/>
              <a:t>USB</a:t>
            </a:r>
            <a:r>
              <a:rPr lang="ja-JP" altLang="en-US" dirty="0"/>
              <a:t>を経由して送られてくるデータをモニタします。</a:t>
            </a:r>
            <a:endParaRPr lang="en-US" altLang="ja-JP" dirty="0"/>
          </a:p>
        </p:txBody>
      </p:sp>
      <p:pic>
        <p:nvPicPr>
          <p:cNvPr id="4" name="図 3"/>
          <p:cNvPicPr>
            <a:picLocks noChangeAspect="1"/>
          </p:cNvPicPr>
          <p:nvPr/>
        </p:nvPicPr>
        <p:blipFill>
          <a:blip r:embed="rId3"/>
          <a:stretch>
            <a:fillRect/>
          </a:stretch>
        </p:blipFill>
        <p:spPr>
          <a:xfrm>
            <a:off x="7034121" y="1104130"/>
            <a:ext cx="4378946" cy="3954606"/>
          </a:xfrm>
          <a:prstGeom prst="rect">
            <a:avLst/>
          </a:prstGeom>
        </p:spPr>
      </p:pic>
      <p:sp>
        <p:nvSpPr>
          <p:cNvPr id="5" name="テキスト ボックス 4"/>
          <p:cNvSpPr txBox="1"/>
          <p:nvPr/>
        </p:nvSpPr>
        <p:spPr>
          <a:xfrm>
            <a:off x="8115551" y="2656070"/>
            <a:ext cx="2935110" cy="646331"/>
          </a:xfrm>
          <a:prstGeom prst="rect">
            <a:avLst/>
          </a:prstGeom>
          <a:noFill/>
          <a:ln>
            <a:solidFill>
              <a:srgbClr val="FF0000"/>
            </a:solidFill>
          </a:ln>
        </p:spPr>
        <p:txBody>
          <a:bodyPr wrap="square" rtlCol="0">
            <a:spAutoFit/>
          </a:bodyPr>
          <a:lstStyle/>
          <a:p>
            <a:r>
              <a:rPr kumimoji="1" lang="en-US" altLang="ja-JP" dirty="0"/>
              <a:t>STM32</a:t>
            </a:r>
            <a:r>
              <a:rPr kumimoji="1" lang="ja-JP" altLang="en-US" dirty="0"/>
              <a:t>を動かすとジャイロの</a:t>
            </a:r>
            <a:endParaRPr kumimoji="1" lang="en-US" altLang="ja-JP" dirty="0"/>
          </a:p>
          <a:p>
            <a:r>
              <a:rPr kumimoji="1" lang="ja-JP" altLang="en-US" dirty="0"/>
              <a:t>出力結果が表示されます</a:t>
            </a:r>
          </a:p>
        </p:txBody>
      </p:sp>
    </p:spTree>
    <p:extLst>
      <p:ext uri="{BB962C8B-B14F-4D97-AF65-F5344CB8AC3E}">
        <p14:creationId xmlns:p14="http://schemas.microsoft.com/office/powerpoint/2010/main" val="1143221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4AB92E6-02F9-4A90-B2DF-C784EAF70534}"/>
              </a:ext>
            </a:extLst>
          </p:cNvPr>
          <p:cNvSpPr>
            <a:spLocks noGrp="1"/>
          </p:cNvSpPr>
          <p:nvPr>
            <p:ph type="title"/>
          </p:nvPr>
        </p:nvSpPr>
        <p:spPr>
          <a:xfrm>
            <a:off x="838200" y="365125"/>
            <a:ext cx="10515600" cy="1325563"/>
          </a:xfrm>
        </p:spPr>
        <p:txBody>
          <a:bodyPr>
            <a:normAutofit/>
          </a:bodyPr>
          <a:lstStyle/>
          <a:p>
            <a:r>
              <a:rPr lang="en-US" altLang="ja-JP" sz="2000" dirty="0"/>
              <a:t>(</a:t>
            </a:r>
            <a:r>
              <a:rPr lang="ja-JP" altLang="en-US" sz="2000" dirty="0"/>
              <a:t>参考</a:t>
            </a:r>
            <a:r>
              <a:rPr lang="en-US" altLang="ja-JP" sz="2000" dirty="0"/>
              <a:t>)</a:t>
            </a:r>
            <a:r>
              <a:rPr lang="ja-JP" altLang="en-US" sz="2000" dirty="0"/>
              <a:t> 書き込んだサンプルプログラムの情報</a:t>
            </a:r>
            <a:endParaRPr kumimoji="1" lang="ja-JP" altLang="en-US" sz="2000" dirty="0"/>
          </a:p>
        </p:txBody>
      </p:sp>
      <p:sp>
        <p:nvSpPr>
          <p:cNvPr id="5" name="コンテンツ プレースホルダー 2">
            <a:extLst>
              <a:ext uri="{FF2B5EF4-FFF2-40B4-BE49-F238E27FC236}">
                <a16:creationId xmlns:a16="http://schemas.microsoft.com/office/drawing/2014/main" id="{C76EB496-7E76-440C-B7EE-91646F0D6199}"/>
              </a:ext>
            </a:extLst>
          </p:cNvPr>
          <p:cNvSpPr>
            <a:spLocks noGrp="1"/>
          </p:cNvSpPr>
          <p:nvPr>
            <p:ph idx="1"/>
          </p:nvPr>
        </p:nvSpPr>
        <p:spPr>
          <a:xfrm>
            <a:off x="838200" y="2045905"/>
            <a:ext cx="10515600" cy="924276"/>
          </a:xfrm>
        </p:spPr>
        <p:txBody>
          <a:bodyPr>
            <a:normAutofit/>
          </a:bodyPr>
          <a:lstStyle/>
          <a:p>
            <a:pPr marL="0" indent="0">
              <a:buNone/>
            </a:pPr>
            <a:r>
              <a:rPr lang="ja-JP" altLang="en-US" sz="2600" dirty="0"/>
              <a:t>　   </a:t>
            </a:r>
            <a:r>
              <a:rPr lang="en-US" altLang="ja-JP" sz="2600" dirty="0"/>
              <a:t>3D</a:t>
            </a:r>
            <a:r>
              <a:rPr lang="ja-JP" altLang="en-US" sz="2600" dirty="0"/>
              <a:t>ジャイロ・加速度センサをモーションセンサとしても</a:t>
            </a:r>
            <a:r>
              <a:rPr kumimoji="1" lang="ja-JP" altLang="en-US" sz="2600" dirty="0"/>
              <a:t>使用できます。</a:t>
            </a:r>
          </a:p>
        </p:txBody>
      </p:sp>
      <p:grpSp>
        <p:nvGrpSpPr>
          <p:cNvPr id="6" name="グループ化 5">
            <a:extLst>
              <a:ext uri="{FF2B5EF4-FFF2-40B4-BE49-F238E27FC236}">
                <a16:creationId xmlns:a16="http://schemas.microsoft.com/office/drawing/2014/main" id="{BD674AA4-32B4-4E22-963C-5AFBF9AF949B}"/>
              </a:ext>
            </a:extLst>
          </p:cNvPr>
          <p:cNvGrpSpPr/>
          <p:nvPr/>
        </p:nvGrpSpPr>
        <p:grpSpPr>
          <a:xfrm>
            <a:off x="6141332" y="2970181"/>
            <a:ext cx="2871864" cy="2244711"/>
            <a:chOff x="7767638" y="4116918"/>
            <a:chExt cx="2871864" cy="2244711"/>
          </a:xfrm>
        </p:grpSpPr>
        <p:pic>
          <p:nvPicPr>
            <p:cNvPr id="7" name="図 6">
              <a:extLst>
                <a:ext uri="{FF2B5EF4-FFF2-40B4-BE49-F238E27FC236}">
                  <a16:creationId xmlns:a16="http://schemas.microsoft.com/office/drawing/2014/main" id="{4928420E-9623-4CB1-BAE7-25F2DC689CF1}"/>
                </a:ext>
              </a:extLst>
            </p:cNvPr>
            <p:cNvPicPr>
              <a:picLocks noChangeAspect="1"/>
            </p:cNvPicPr>
            <p:nvPr/>
          </p:nvPicPr>
          <p:blipFill>
            <a:blip r:embed="rId2"/>
            <a:stretch>
              <a:fillRect/>
            </a:stretch>
          </p:blipFill>
          <p:spPr>
            <a:xfrm>
              <a:off x="8020580" y="4116918"/>
              <a:ext cx="2618922" cy="2060045"/>
            </a:xfrm>
            <a:prstGeom prst="rect">
              <a:avLst/>
            </a:prstGeom>
          </p:spPr>
        </p:pic>
        <p:sp>
          <p:nvSpPr>
            <p:cNvPr id="8" name="テキスト ボックス 7">
              <a:extLst>
                <a:ext uri="{FF2B5EF4-FFF2-40B4-BE49-F238E27FC236}">
                  <a16:creationId xmlns:a16="http://schemas.microsoft.com/office/drawing/2014/main" id="{EA0031A0-378F-4686-AC86-4913DA3F7103}"/>
                </a:ext>
              </a:extLst>
            </p:cNvPr>
            <p:cNvSpPr txBox="1"/>
            <p:nvPr/>
          </p:nvSpPr>
          <p:spPr>
            <a:xfrm>
              <a:off x="10225088" y="5146940"/>
              <a:ext cx="414413" cy="369332"/>
            </a:xfrm>
            <a:prstGeom prst="rect">
              <a:avLst/>
            </a:prstGeom>
            <a:noFill/>
          </p:spPr>
          <p:txBody>
            <a:bodyPr wrap="square" rtlCol="0">
              <a:spAutoFit/>
            </a:bodyPr>
            <a:lstStyle/>
            <a:p>
              <a:r>
                <a:rPr kumimoji="1" lang="en-US" altLang="ja-JP" dirty="0"/>
                <a:t>XL</a:t>
              </a:r>
              <a:endParaRPr kumimoji="1" lang="ja-JP" altLang="en-US" dirty="0"/>
            </a:p>
          </p:txBody>
        </p:sp>
        <p:sp>
          <p:nvSpPr>
            <p:cNvPr id="9" name="テキスト ボックス 8">
              <a:extLst>
                <a:ext uri="{FF2B5EF4-FFF2-40B4-BE49-F238E27FC236}">
                  <a16:creationId xmlns:a16="http://schemas.microsoft.com/office/drawing/2014/main" id="{9FB924E2-F228-4B94-BF6F-26A99BFAE3BD}"/>
                </a:ext>
              </a:extLst>
            </p:cNvPr>
            <p:cNvSpPr txBox="1"/>
            <p:nvPr/>
          </p:nvSpPr>
          <p:spPr>
            <a:xfrm>
              <a:off x="9020176" y="5992297"/>
              <a:ext cx="414413" cy="369332"/>
            </a:xfrm>
            <a:prstGeom prst="rect">
              <a:avLst/>
            </a:prstGeom>
            <a:noFill/>
          </p:spPr>
          <p:txBody>
            <a:bodyPr wrap="square" rtlCol="0">
              <a:spAutoFit/>
            </a:bodyPr>
            <a:lstStyle/>
            <a:p>
              <a:r>
                <a:rPr kumimoji="1" lang="en-US" altLang="ja-JP" dirty="0"/>
                <a:t>ZL</a:t>
              </a:r>
              <a:endParaRPr kumimoji="1" lang="ja-JP" altLang="en-US" dirty="0"/>
            </a:p>
          </p:txBody>
        </p:sp>
        <p:sp>
          <p:nvSpPr>
            <p:cNvPr id="10" name="テキスト ボックス 9">
              <a:extLst>
                <a:ext uri="{FF2B5EF4-FFF2-40B4-BE49-F238E27FC236}">
                  <a16:creationId xmlns:a16="http://schemas.microsoft.com/office/drawing/2014/main" id="{9CF39E2F-CB0D-4AEF-AB17-033492057BA4}"/>
                </a:ext>
              </a:extLst>
            </p:cNvPr>
            <p:cNvSpPr txBox="1"/>
            <p:nvPr/>
          </p:nvSpPr>
          <p:spPr>
            <a:xfrm>
              <a:off x="7767638" y="5225535"/>
              <a:ext cx="414413" cy="369332"/>
            </a:xfrm>
            <a:prstGeom prst="rect">
              <a:avLst/>
            </a:prstGeom>
            <a:noFill/>
          </p:spPr>
          <p:txBody>
            <a:bodyPr wrap="square" rtlCol="0">
              <a:spAutoFit/>
            </a:bodyPr>
            <a:lstStyle/>
            <a:p>
              <a:r>
                <a:rPr kumimoji="1" lang="en-US" altLang="ja-JP" dirty="0"/>
                <a:t>YL</a:t>
              </a:r>
              <a:endParaRPr kumimoji="1" lang="ja-JP" altLang="en-US" dirty="0"/>
            </a:p>
          </p:txBody>
        </p:sp>
        <p:sp>
          <p:nvSpPr>
            <p:cNvPr id="11" name="テキスト ボックス 10">
              <a:extLst>
                <a:ext uri="{FF2B5EF4-FFF2-40B4-BE49-F238E27FC236}">
                  <a16:creationId xmlns:a16="http://schemas.microsoft.com/office/drawing/2014/main" id="{848D6EFC-A1CC-48BD-9A1C-B0B30A64DA5A}"/>
                </a:ext>
              </a:extLst>
            </p:cNvPr>
            <p:cNvSpPr txBox="1"/>
            <p:nvPr/>
          </p:nvSpPr>
          <p:spPr>
            <a:xfrm>
              <a:off x="10053789" y="4262597"/>
              <a:ext cx="490084" cy="369332"/>
            </a:xfrm>
            <a:prstGeom prst="rect">
              <a:avLst/>
            </a:prstGeom>
            <a:noFill/>
          </p:spPr>
          <p:txBody>
            <a:bodyPr wrap="square" rtlCol="0">
              <a:spAutoFit/>
            </a:bodyPr>
            <a:lstStyle/>
            <a:p>
              <a:r>
                <a:rPr kumimoji="1" lang="en-US" altLang="ja-JP" dirty="0"/>
                <a:t>XH</a:t>
              </a:r>
              <a:endParaRPr kumimoji="1" lang="ja-JP" altLang="en-US" dirty="0"/>
            </a:p>
          </p:txBody>
        </p:sp>
        <p:sp>
          <p:nvSpPr>
            <p:cNvPr id="12" name="テキスト ボックス 11">
              <a:extLst>
                <a:ext uri="{FF2B5EF4-FFF2-40B4-BE49-F238E27FC236}">
                  <a16:creationId xmlns:a16="http://schemas.microsoft.com/office/drawing/2014/main" id="{E4FD8C18-2677-4E36-8788-80D69D058A6E}"/>
                </a:ext>
              </a:extLst>
            </p:cNvPr>
            <p:cNvSpPr txBox="1"/>
            <p:nvPr/>
          </p:nvSpPr>
          <p:spPr>
            <a:xfrm>
              <a:off x="9529914" y="5516272"/>
              <a:ext cx="490084" cy="369332"/>
            </a:xfrm>
            <a:prstGeom prst="rect">
              <a:avLst/>
            </a:prstGeom>
            <a:noFill/>
          </p:spPr>
          <p:txBody>
            <a:bodyPr wrap="square" rtlCol="0">
              <a:spAutoFit/>
            </a:bodyPr>
            <a:lstStyle/>
            <a:p>
              <a:r>
                <a:rPr kumimoji="1" lang="en-US" altLang="ja-JP" dirty="0"/>
                <a:t>ZH</a:t>
              </a:r>
              <a:endParaRPr kumimoji="1" lang="ja-JP" altLang="en-US" dirty="0"/>
            </a:p>
          </p:txBody>
        </p:sp>
        <p:sp>
          <p:nvSpPr>
            <p:cNvPr id="13" name="テキスト ボックス 12">
              <a:extLst>
                <a:ext uri="{FF2B5EF4-FFF2-40B4-BE49-F238E27FC236}">
                  <a16:creationId xmlns:a16="http://schemas.microsoft.com/office/drawing/2014/main" id="{9EC42DF9-A303-4F90-961C-F14FB5758259}"/>
                </a:ext>
              </a:extLst>
            </p:cNvPr>
            <p:cNvSpPr txBox="1"/>
            <p:nvPr/>
          </p:nvSpPr>
          <p:spPr>
            <a:xfrm>
              <a:off x="8072589" y="4382797"/>
              <a:ext cx="490084" cy="369332"/>
            </a:xfrm>
            <a:prstGeom prst="rect">
              <a:avLst/>
            </a:prstGeom>
            <a:noFill/>
          </p:spPr>
          <p:txBody>
            <a:bodyPr wrap="square" rtlCol="0">
              <a:spAutoFit/>
            </a:bodyPr>
            <a:lstStyle/>
            <a:p>
              <a:r>
                <a:rPr lang="en-US" altLang="ja-JP" dirty="0"/>
                <a:t>Y</a:t>
              </a:r>
              <a:r>
                <a:rPr kumimoji="1" lang="en-US" altLang="ja-JP" dirty="0"/>
                <a:t>H</a:t>
              </a:r>
              <a:endParaRPr kumimoji="1" lang="ja-JP" altLang="en-US" dirty="0"/>
            </a:p>
          </p:txBody>
        </p:sp>
      </p:grpSp>
      <p:sp>
        <p:nvSpPr>
          <p:cNvPr id="14" name="テキスト ボックス 13">
            <a:extLst>
              <a:ext uri="{FF2B5EF4-FFF2-40B4-BE49-F238E27FC236}">
                <a16:creationId xmlns:a16="http://schemas.microsoft.com/office/drawing/2014/main" id="{8CD76976-907F-45CF-8750-41419C23897E}"/>
              </a:ext>
            </a:extLst>
          </p:cNvPr>
          <p:cNvSpPr txBox="1"/>
          <p:nvPr/>
        </p:nvSpPr>
        <p:spPr>
          <a:xfrm>
            <a:off x="6662657" y="5199222"/>
            <a:ext cx="2302233" cy="369332"/>
          </a:xfrm>
          <a:prstGeom prst="rect">
            <a:avLst/>
          </a:prstGeom>
          <a:noFill/>
        </p:spPr>
        <p:txBody>
          <a:bodyPr wrap="none" rtlCol="0">
            <a:spAutoFit/>
          </a:bodyPr>
          <a:lstStyle/>
          <a:p>
            <a:r>
              <a:rPr kumimoji="1" lang="en-US" altLang="ja-JP" dirty="0"/>
              <a:t>6</a:t>
            </a:r>
            <a:r>
              <a:rPr kumimoji="1" lang="ja-JP" altLang="en-US" dirty="0"/>
              <a:t>軸オリエンテーション</a:t>
            </a:r>
          </a:p>
        </p:txBody>
      </p:sp>
      <p:grpSp>
        <p:nvGrpSpPr>
          <p:cNvPr id="15" name="グループ化 14">
            <a:extLst>
              <a:ext uri="{FF2B5EF4-FFF2-40B4-BE49-F238E27FC236}">
                <a16:creationId xmlns:a16="http://schemas.microsoft.com/office/drawing/2014/main" id="{F4A04F69-5A27-4C3E-A180-E534CAF28898}"/>
              </a:ext>
            </a:extLst>
          </p:cNvPr>
          <p:cNvGrpSpPr/>
          <p:nvPr/>
        </p:nvGrpSpPr>
        <p:grpSpPr>
          <a:xfrm>
            <a:off x="2836233" y="3046381"/>
            <a:ext cx="2871863" cy="2270891"/>
            <a:chOff x="5014989" y="3667139"/>
            <a:chExt cx="2871863" cy="2270891"/>
          </a:xfrm>
        </p:grpSpPr>
        <p:pic>
          <p:nvPicPr>
            <p:cNvPr id="16" name="図 15">
              <a:extLst>
                <a:ext uri="{FF2B5EF4-FFF2-40B4-BE49-F238E27FC236}">
                  <a16:creationId xmlns:a16="http://schemas.microsoft.com/office/drawing/2014/main" id="{40BFB75D-9822-4E6F-9838-573BD65FF18C}"/>
                </a:ext>
              </a:extLst>
            </p:cNvPr>
            <p:cNvPicPr>
              <a:picLocks noChangeAspect="1"/>
            </p:cNvPicPr>
            <p:nvPr/>
          </p:nvPicPr>
          <p:blipFill>
            <a:blip r:embed="rId2"/>
            <a:stretch>
              <a:fillRect/>
            </a:stretch>
          </p:blipFill>
          <p:spPr>
            <a:xfrm>
              <a:off x="5208550" y="3667139"/>
              <a:ext cx="2618922" cy="2060045"/>
            </a:xfrm>
            <a:prstGeom prst="rect">
              <a:avLst/>
            </a:prstGeom>
          </p:spPr>
        </p:pic>
        <p:sp>
          <p:nvSpPr>
            <p:cNvPr id="17" name="テキスト ボックス 16">
              <a:extLst>
                <a:ext uri="{FF2B5EF4-FFF2-40B4-BE49-F238E27FC236}">
                  <a16:creationId xmlns:a16="http://schemas.microsoft.com/office/drawing/2014/main" id="{8D591766-3B27-4710-A623-C25806D92FBC}"/>
                </a:ext>
              </a:extLst>
            </p:cNvPr>
            <p:cNvSpPr txBox="1"/>
            <p:nvPr/>
          </p:nvSpPr>
          <p:spPr>
            <a:xfrm>
              <a:off x="7472439" y="4723341"/>
              <a:ext cx="414413" cy="369332"/>
            </a:xfrm>
            <a:prstGeom prst="rect">
              <a:avLst/>
            </a:prstGeom>
            <a:noFill/>
          </p:spPr>
          <p:txBody>
            <a:bodyPr wrap="square" rtlCol="0">
              <a:spAutoFit/>
            </a:bodyPr>
            <a:lstStyle/>
            <a:p>
              <a:r>
                <a:rPr kumimoji="1" lang="en-US" altLang="ja-JP" dirty="0"/>
                <a:t>X</a:t>
              </a:r>
              <a:endParaRPr kumimoji="1" lang="ja-JP" altLang="en-US" dirty="0"/>
            </a:p>
          </p:txBody>
        </p:sp>
        <p:sp>
          <p:nvSpPr>
            <p:cNvPr id="18" name="テキスト ボックス 17">
              <a:extLst>
                <a:ext uri="{FF2B5EF4-FFF2-40B4-BE49-F238E27FC236}">
                  <a16:creationId xmlns:a16="http://schemas.microsoft.com/office/drawing/2014/main" id="{08417EDB-034A-457B-A2DC-79E4A07660AE}"/>
                </a:ext>
              </a:extLst>
            </p:cNvPr>
            <p:cNvSpPr txBox="1"/>
            <p:nvPr/>
          </p:nvSpPr>
          <p:spPr>
            <a:xfrm>
              <a:off x="6267527" y="5568698"/>
              <a:ext cx="414413" cy="369332"/>
            </a:xfrm>
            <a:prstGeom prst="rect">
              <a:avLst/>
            </a:prstGeom>
            <a:noFill/>
          </p:spPr>
          <p:txBody>
            <a:bodyPr wrap="square" rtlCol="0">
              <a:spAutoFit/>
            </a:bodyPr>
            <a:lstStyle/>
            <a:p>
              <a:r>
                <a:rPr kumimoji="1" lang="en-US" altLang="ja-JP" dirty="0"/>
                <a:t>Z</a:t>
              </a:r>
              <a:endParaRPr kumimoji="1" lang="ja-JP" altLang="en-US" dirty="0"/>
            </a:p>
          </p:txBody>
        </p:sp>
        <p:sp>
          <p:nvSpPr>
            <p:cNvPr id="19" name="テキスト ボックス 18">
              <a:extLst>
                <a:ext uri="{FF2B5EF4-FFF2-40B4-BE49-F238E27FC236}">
                  <a16:creationId xmlns:a16="http://schemas.microsoft.com/office/drawing/2014/main" id="{442C5754-BA3D-4DD6-99C5-62B98D10F0AD}"/>
                </a:ext>
              </a:extLst>
            </p:cNvPr>
            <p:cNvSpPr txBox="1"/>
            <p:nvPr/>
          </p:nvSpPr>
          <p:spPr>
            <a:xfrm>
              <a:off x="5014989" y="4801936"/>
              <a:ext cx="414413" cy="369332"/>
            </a:xfrm>
            <a:prstGeom prst="rect">
              <a:avLst/>
            </a:prstGeom>
            <a:noFill/>
          </p:spPr>
          <p:txBody>
            <a:bodyPr wrap="square" rtlCol="0">
              <a:spAutoFit/>
            </a:bodyPr>
            <a:lstStyle/>
            <a:p>
              <a:r>
                <a:rPr kumimoji="1" lang="en-US" altLang="ja-JP" dirty="0"/>
                <a:t>Y</a:t>
              </a:r>
              <a:endParaRPr kumimoji="1" lang="ja-JP" altLang="en-US" dirty="0"/>
            </a:p>
          </p:txBody>
        </p:sp>
      </p:grpSp>
      <p:sp>
        <p:nvSpPr>
          <p:cNvPr id="20" name="テキスト ボックス 19">
            <a:extLst>
              <a:ext uri="{FF2B5EF4-FFF2-40B4-BE49-F238E27FC236}">
                <a16:creationId xmlns:a16="http://schemas.microsoft.com/office/drawing/2014/main" id="{6D058AA8-2FD2-499E-89D6-0E108A7F2E00}"/>
              </a:ext>
            </a:extLst>
          </p:cNvPr>
          <p:cNvSpPr txBox="1"/>
          <p:nvPr/>
        </p:nvSpPr>
        <p:spPr>
          <a:xfrm>
            <a:off x="3345594" y="5199222"/>
            <a:ext cx="1980029" cy="369332"/>
          </a:xfrm>
          <a:prstGeom prst="rect">
            <a:avLst/>
          </a:prstGeom>
          <a:noFill/>
        </p:spPr>
        <p:txBody>
          <a:bodyPr wrap="none" rtlCol="0">
            <a:spAutoFit/>
          </a:bodyPr>
          <a:lstStyle/>
          <a:p>
            <a:r>
              <a:rPr kumimoji="1" lang="ja-JP" altLang="en-US" dirty="0"/>
              <a:t>ジャイロ</a:t>
            </a:r>
            <a:r>
              <a:rPr kumimoji="1" lang="en-US" altLang="ja-JP" dirty="0"/>
              <a:t>/</a:t>
            </a:r>
            <a:r>
              <a:rPr kumimoji="1" lang="ja-JP" altLang="en-US" dirty="0"/>
              <a:t>加速度軸</a:t>
            </a:r>
          </a:p>
        </p:txBody>
      </p:sp>
    </p:spTree>
    <p:extLst>
      <p:ext uri="{BB962C8B-B14F-4D97-AF65-F5344CB8AC3E}">
        <p14:creationId xmlns:p14="http://schemas.microsoft.com/office/powerpoint/2010/main" val="2874173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4 </a:t>
            </a:r>
            <a:r>
              <a:rPr lang="en-US" altLang="ja-JP" sz="4000" dirty="0">
                <a:solidFill>
                  <a:srgbClr val="00B050"/>
                </a:solidFill>
              </a:rPr>
              <a:t>PC</a:t>
            </a:r>
            <a:r>
              <a:rPr lang="ja-JP" altLang="en-US" sz="4000" dirty="0"/>
              <a:t>に</a:t>
            </a:r>
            <a:r>
              <a:rPr lang="en-US" altLang="ja-JP" sz="4000" dirty="0">
                <a:solidFill>
                  <a:srgbClr val="0070C0"/>
                </a:solidFill>
              </a:rPr>
              <a:t>Node.js</a:t>
            </a:r>
            <a:r>
              <a:rPr lang="ja-JP" altLang="en-US" sz="4000" dirty="0"/>
              <a:t>と</a:t>
            </a:r>
            <a:r>
              <a:rPr lang="en-US" altLang="ja-JP" sz="4000" dirty="0">
                <a:solidFill>
                  <a:srgbClr val="2E75B6"/>
                </a:solidFill>
              </a:rPr>
              <a:t>Node-RED</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4870678" y="4210990"/>
            <a:ext cx="280133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2255732"/>
            <a:ext cx="10515600" cy="1655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4-1</a:t>
            </a:r>
            <a:r>
              <a:rPr lang="en-US" altLang="ja-JP" dirty="0">
                <a:solidFill>
                  <a:srgbClr val="2E75B6"/>
                </a:solidFill>
              </a:rPr>
              <a:t>Node.js </a:t>
            </a:r>
            <a:r>
              <a:rPr lang="ja-JP" altLang="en-US" dirty="0"/>
              <a:t>のインストール</a:t>
            </a:r>
            <a:endParaRPr lang="en-US" altLang="ja-JP" dirty="0"/>
          </a:p>
          <a:p>
            <a:pPr marL="0" indent="0">
              <a:buNone/>
            </a:pPr>
            <a:r>
              <a:rPr lang="en-US" altLang="ja-JP" dirty="0"/>
              <a:t>4-2 </a:t>
            </a:r>
            <a:r>
              <a:rPr lang="en-US" altLang="ja-JP" dirty="0">
                <a:solidFill>
                  <a:srgbClr val="0070C0"/>
                </a:solidFill>
              </a:rPr>
              <a:t>Node-RED</a:t>
            </a:r>
            <a:r>
              <a:rPr lang="ja-JP" altLang="en-US" dirty="0"/>
              <a:t>のインストール</a:t>
            </a:r>
            <a:endParaRPr lang="en-US" altLang="ja-JP" dirty="0"/>
          </a:p>
          <a:p>
            <a:pPr marL="0" indent="0">
              <a:buNone/>
            </a:pPr>
            <a:r>
              <a:rPr lang="en-US" altLang="ja-JP" dirty="0"/>
              <a:t>4-3</a:t>
            </a:r>
            <a:r>
              <a:rPr lang="ja-JP" altLang="en-US" dirty="0"/>
              <a:t> </a:t>
            </a:r>
            <a:r>
              <a:rPr lang="en-US" altLang="ja-JP" dirty="0">
                <a:solidFill>
                  <a:srgbClr val="0070C0"/>
                </a:solidFill>
              </a:rPr>
              <a:t>Node-RED</a:t>
            </a:r>
            <a:r>
              <a:rPr lang="ja-JP" altLang="en-US" dirty="0"/>
              <a:t>側の</a:t>
            </a:r>
            <a:r>
              <a:rPr lang="en-US" altLang="ja-JP" dirty="0"/>
              <a:t>MQTT</a:t>
            </a:r>
            <a:r>
              <a:rPr lang="ja-JP" altLang="en-US" dirty="0"/>
              <a:t>インストール</a:t>
            </a:r>
            <a:endParaRPr lang="arn-CL" altLang="ja-JP" u="sng" dirty="0">
              <a:solidFill>
                <a:srgbClr val="0563C1"/>
              </a:solidFill>
            </a:endParaRPr>
          </a:p>
          <a:p>
            <a:pPr marL="0" indent="0">
              <a:buNone/>
            </a:pPr>
            <a:endParaRPr lang="ja-JP" altLang="en-US" dirty="0">
              <a:latin typeface="+mn-ea"/>
            </a:endParaRPr>
          </a:p>
        </p:txBody>
      </p:sp>
      <p:sp>
        <p:nvSpPr>
          <p:cNvPr id="41" name="テキスト ボックス 40"/>
          <p:cNvSpPr txBox="1"/>
          <p:nvPr/>
        </p:nvSpPr>
        <p:spPr>
          <a:xfrm>
            <a:off x="370551" y="1216029"/>
            <a:ext cx="11739281" cy="461665"/>
          </a:xfrm>
          <a:prstGeom prst="rect">
            <a:avLst/>
          </a:prstGeom>
          <a:noFill/>
        </p:spPr>
        <p:txBody>
          <a:bodyPr wrap="square" rtlCol="0">
            <a:spAutoFit/>
          </a:bodyPr>
          <a:lstStyle/>
          <a:p>
            <a:r>
              <a:rPr lang="en-US" sz="2400" dirty="0">
                <a:solidFill>
                  <a:srgbClr val="00B050"/>
                </a:solidFill>
              </a:rPr>
              <a:t>PC</a:t>
            </a:r>
            <a:r>
              <a:rPr lang="ja-JP" altLang="en-US" sz="2400" dirty="0"/>
              <a:t>に</a:t>
            </a:r>
            <a:r>
              <a:rPr lang="en-US" altLang="ja-JP" sz="2400" dirty="0">
                <a:solidFill>
                  <a:srgbClr val="2E75B6"/>
                </a:solidFill>
              </a:rPr>
              <a:t>Node.js</a:t>
            </a:r>
            <a:r>
              <a:rPr lang="ja-JP" altLang="en-US" sz="2400" dirty="0"/>
              <a:t>と</a:t>
            </a:r>
            <a:r>
              <a:rPr lang="en-US" altLang="ja-JP" sz="2400" dirty="0">
                <a:solidFill>
                  <a:srgbClr val="2E75B6"/>
                </a:solidFill>
              </a:rPr>
              <a:t>Node-RED</a:t>
            </a:r>
            <a:r>
              <a:rPr lang="ja-JP" altLang="en-US" sz="2400" dirty="0"/>
              <a:t>をインストールし、</a:t>
            </a:r>
            <a:r>
              <a:rPr lang="en-US" altLang="ja-JP" sz="2400" dirty="0"/>
              <a:t>Broker</a:t>
            </a:r>
            <a:r>
              <a:rPr lang="ja-JP" altLang="en-US" sz="2400" dirty="0"/>
              <a:t>の環境を作ります。</a:t>
            </a:r>
            <a:endParaRPr lang="en-US" sz="2400" dirty="0"/>
          </a:p>
        </p:txBody>
      </p:sp>
    </p:spTree>
    <p:extLst>
      <p:ext uri="{BB962C8B-B14F-4D97-AF65-F5344CB8AC3E}">
        <p14:creationId xmlns:p14="http://schemas.microsoft.com/office/powerpoint/2010/main" val="1710636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838199" y="2890839"/>
            <a:ext cx="4866409" cy="3424878"/>
          </a:xfrm>
          <a:prstGeom prst="rect">
            <a:avLst/>
          </a:prstGeom>
        </p:spPr>
      </p:pic>
      <p:sp>
        <p:nvSpPr>
          <p:cNvPr id="10" name="タイトル 1"/>
          <p:cNvSpPr>
            <a:spLocks noGrp="1"/>
          </p:cNvSpPr>
          <p:nvPr>
            <p:ph type="title"/>
          </p:nvPr>
        </p:nvSpPr>
        <p:spPr>
          <a:xfrm>
            <a:off x="838200" y="365125"/>
            <a:ext cx="10515600" cy="936149"/>
          </a:xfrm>
        </p:spPr>
        <p:txBody>
          <a:bodyPr>
            <a:normAutofit/>
          </a:bodyPr>
          <a:lstStyle/>
          <a:p>
            <a:r>
              <a:rPr lang="en-US" altLang="ja-JP" sz="4800" dirty="0"/>
              <a:t>4-1</a:t>
            </a:r>
            <a:r>
              <a:rPr lang="ja-JP" altLang="en-US" sz="4800" dirty="0">
                <a:solidFill>
                  <a:srgbClr val="0070C0"/>
                </a:solidFill>
              </a:rPr>
              <a:t> </a:t>
            </a:r>
            <a:r>
              <a:rPr lang="en-US" altLang="ja-JP" sz="4800" dirty="0">
                <a:solidFill>
                  <a:srgbClr val="0070C0"/>
                </a:solidFill>
              </a:rPr>
              <a:t>Node.js</a:t>
            </a:r>
            <a:r>
              <a:rPr lang="ja-JP" altLang="en-US" sz="4800" dirty="0"/>
              <a:t>をインストールする</a:t>
            </a:r>
            <a:endParaRPr kumimoji="1" lang="ja-JP" altLang="en-US" sz="4800" dirty="0"/>
          </a:p>
        </p:txBody>
      </p:sp>
      <p:sp>
        <p:nvSpPr>
          <p:cNvPr id="11" name="テキスト ボックス 10">
            <a:hlinkClick r:id="rId3"/>
          </p:cNvPr>
          <p:cNvSpPr txBox="1"/>
          <p:nvPr/>
        </p:nvSpPr>
        <p:spPr>
          <a:xfrm>
            <a:off x="838199" y="1291322"/>
            <a:ext cx="10925176" cy="1477328"/>
          </a:xfrm>
          <a:prstGeom prst="rect">
            <a:avLst/>
          </a:prstGeom>
          <a:noFill/>
        </p:spPr>
        <p:txBody>
          <a:bodyPr wrap="square" rtlCol="0">
            <a:spAutoFit/>
          </a:bodyPr>
          <a:lstStyle/>
          <a:p>
            <a:r>
              <a:rPr lang="en-US" altLang="ja-JP" dirty="0"/>
              <a:t>Node.js® </a:t>
            </a:r>
            <a:r>
              <a:rPr lang="ja-JP" altLang="en-US" dirty="0"/>
              <a:t>は、</a:t>
            </a:r>
            <a:r>
              <a:rPr lang="en-US" altLang="ja-JP" dirty="0">
                <a:hlinkClick r:id="rId4"/>
              </a:rPr>
              <a:t>Chrome </a:t>
            </a:r>
            <a:r>
              <a:rPr lang="ja-JP" altLang="en-US" dirty="0">
                <a:hlinkClick r:id="rId4"/>
              </a:rPr>
              <a:t>の </a:t>
            </a:r>
            <a:r>
              <a:rPr lang="en-US" altLang="ja-JP" dirty="0">
                <a:hlinkClick r:id="rId4"/>
              </a:rPr>
              <a:t>V8 JavaScript </a:t>
            </a:r>
            <a:r>
              <a:rPr lang="ja-JP" altLang="en-US" dirty="0">
                <a:hlinkClick r:id="rId4"/>
              </a:rPr>
              <a:t>エンジン</a:t>
            </a:r>
            <a:r>
              <a:rPr lang="ja-JP" altLang="en-US" dirty="0"/>
              <a:t> で動作する </a:t>
            </a:r>
            <a:r>
              <a:rPr lang="en-US" altLang="ja-JP" dirty="0"/>
              <a:t>JavaScript </a:t>
            </a:r>
            <a:r>
              <a:rPr lang="ja-JP" altLang="en-US" dirty="0"/>
              <a:t>環境です。</a:t>
            </a:r>
            <a:endParaRPr lang="en-US" altLang="ja-JP" dirty="0"/>
          </a:p>
          <a:p>
            <a:r>
              <a:rPr lang="ja-JP" altLang="en-US" dirty="0"/>
              <a:t>サーバーサイドのプログラムを </a:t>
            </a:r>
            <a:r>
              <a:rPr lang="en-US" altLang="ja-JP" dirty="0"/>
              <a:t>JavaScript </a:t>
            </a:r>
            <a:r>
              <a:rPr lang="ja-JP" altLang="en-US" dirty="0"/>
              <a:t>で構築することができます。また、開発環境で使用することにより、</a:t>
            </a:r>
            <a:endParaRPr lang="en-US" altLang="ja-JP" dirty="0"/>
          </a:p>
          <a:p>
            <a:r>
              <a:rPr lang="ja-JP" altLang="en-US" dirty="0"/>
              <a:t>ローカル環境にＷｅｂサーバーを構築することもできます。後述の </a:t>
            </a:r>
            <a:r>
              <a:rPr lang="en-US" altLang="ja-JP" dirty="0"/>
              <a:t>Node-RED</a:t>
            </a:r>
            <a:r>
              <a:rPr lang="ja-JP" altLang="en-US" dirty="0"/>
              <a:t> を動かすエンジン部分となります。</a:t>
            </a:r>
            <a:endParaRPr lang="en-US" altLang="ja-JP" dirty="0"/>
          </a:p>
          <a:p>
            <a:endParaRPr lang="en-US" altLang="ja-JP" dirty="0"/>
          </a:p>
          <a:p>
            <a:r>
              <a:rPr lang="en-US" altLang="ja-JP" dirty="0"/>
              <a:t>URL : </a:t>
            </a:r>
            <a:r>
              <a:rPr lang="en-US" altLang="ja-JP" u="sng" dirty="0">
                <a:hlinkClick r:id="rId3"/>
              </a:rPr>
              <a:t>https://nodejs.org/ja/</a:t>
            </a:r>
            <a:endParaRPr lang="en-US" u="sng" dirty="0"/>
          </a:p>
        </p:txBody>
      </p:sp>
      <p:sp>
        <p:nvSpPr>
          <p:cNvPr id="12" name="角丸四角形 11"/>
          <p:cNvSpPr/>
          <p:nvPr/>
        </p:nvSpPr>
        <p:spPr>
          <a:xfrm>
            <a:off x="1756063" y="4234295"/>
            <a:ext cx="1558637" cy="51954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右矢印 13"/>
          <p:cNvSpPr/>
          <p:nvPr/>
        </p:nvSpPr>
        <p:spPr>
          <a:xfrm>
            <a:off x="5902036" y="4078432"/>
            <a:ext cx="498764" cy="524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グループ化 15"/>
          <p:cNvGrpSpPr/>
          <p:nvPr/>
        </p:nvGrpSpPr>
        <p:grpSpPr>
          <a:xfrm>
            <a:off x="6504708" y="2937004"/>
            <a:ext cx="5064269" cy="3070085"/>
            <a:chOff x="6504709" y="1736854"/>
            <a:chExt cx="5064269" cy="3070085"/>
          </a:xfrm>
        </p:grpSpPr>
        <p:pic>
          <p:nvPicPr>
            <p:cNvPr id="13" name="図 12"/>
            <p:cNvPicPr>
              <a:picLocks noChangeAspect="1"/>
            </p:cNvPicPr>
            <p:nvPr/>
          </p:nvPicPr>
          <p:blipFill>
            <a:blip r:embed="rId5"/>
            <a:stretch>
              <a:fillRect/>
            </a:stretch>
          </p:blipFill>
          <p:spPr>
            <a:xfrm>
              <a:off x="6504709" y="1736854"/>
              <a:ext cx="5064269" cy="3070085"/>
            </a:xfrm>
            <a:prstGeom prst="rect">
              <a:avLst/>
            </a:prstGeom>
          </p:spPr>
        </p:pic>
        <p:sp>
          <p:nvSpPr>
            <p:cNvPr id="15" name="角丸四角形 14"/>
            <p:cNvSpPr/>
            <p:nvPr/>
          </p:nvSpPr>
          <p:spPr>
            <a:xfrm>
              <a:off x="7595754" y="3143355"/>
              <a:ext cx="3758046" cy="25977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0946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417117" y="549556"/>
            <a:ext cx="3448970" cy="2695588"/>
          </a:xfrm>
          <a:prstGeom prst="rect">
            <a:avLst/>
          </a:prstGeom>
        </p:spPr>
      </p:pic>
      <p:sp>
        <p:nvSpPr>
          <p:cNvPr id="6" name="下矢印 5"/>
          <p:cNvSpPr/>
          <p:nvPr/>
        </p:nvSpPr>
        <p:spPr>
          <a:xfrm>
            <a:off x="1818837" y="3403953"/>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グループ化 8"/>
          <p:cNvGrpSpPr/>
          <p:nvPr/>
        </p:nvGrpSpPr>
        <p:grpSpPr>
          <a:xfrm>
            <a:off x="364056" y="521928"/>
            <a:ext cx="6802126" cy="2806173"/>
            <a:chOff x="805663" y="304800"/>
            <a:chExt cx="6802126" cy="2806173"/>
          </a:xfrm>
        </p:grpSpPr>
        <p:pic>
          <p:nvPicPr>
            <p:cNvPr id="4" name="図 3"/>
            <p:cNvPicPr>
              <a:picLocks noChangeAspect="1"/>
            </p:cNvPicPr>
            <p:nvPr/>
          </p:nvPicPr>
          <p:blipFill>
            <a:blip r:embed="rId3"/>
            <a:stretch>
              <a:fillRect/>
            </a:stretch>
          </p:blipFill>
          <p:spPr>
            <a:xfrm>
              <a:off x="805663" y="304800"/>
              <a:ext cx="3579302" cy="2806173"/>
            </a:xfrm>
            <a:prstGeom prst="rect">
              <a:avLst/>
            </a:prstGeom>
          </p:spPr>
        </p:pic>
        <p:sp>
          <p:nvSpPr>
            <p:cNvPr id="8" name="角丸四角形 7"/>
            <p:cNvSpPr/>
            <p:nvPr/>
          </p:nvSpPr>
          <p:spPr>
            <a:xfrm>
              <a:off x="3029317" y="2751006"/>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角丸四角形 7">
              <a:extLst>
                <a:ext uri="{FF2B5EF4-FFF2-40B4-BE49-F238E27FC236}">
                  <a16:creationId xmlns:a16="http://schemas.microsoft.com/office/drawing/2014/main" id="{EDE26F5B-E06D-427B-A398-F7CE09513EFB}"/>
                </a:ext>
              </a:extLst>
            </p:cNvPr>
            <p:cNvSpPr/>
            <p:nvPr/>
          </p:nvSpPr>
          <p:spPr>
            <a:xfrm>
              <a:off x="6958724" y="2722431"/>
              <a:ext cx="64906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グループ化 11"/>
          <p:cNvGrpSpPr/>
          <p:nvPr/>
        </p:nvGrpSpPr>
        <p:grpSpPr>
          <a:xfrm>
            <a:off x="361696" y="3830898"/>
            <a:ext cx="3579302" cy="2808708"/>
            <a:chOff x="805663" y="3686944"/>
            <a:chExt cx="3579302" cy="2808708"/>
          </a:xfrm>
        </p:grpSpPr>
        <p:pic>
          <p:nvPicPr>
            <p:cNvPr id="5" name="図 4"/>
            <p:cNvPicPr>
              <a:picLocks noChangeAspect="1"/>
            </p:cNvPicPr>
            <p:nvPr/>
          </p:nvPicPr>
          <p:blipFill>
            <a:blip r:embed="rId4"/>
            <a:stretch>
              <a:fillRect/>
            </a:stretch>
          </p:blipFill>
          <p:spPr>
            <a:xfrm>
              <a:off x="805663" y="3686944"/>
              <a:ext cx="3579302" cy="2808708"/>
            </a:xfrm>
            <a:prstGeom prst="rect">
              <a:avLst/>
            </a:prstGeom>
          </p:spPr>
        </p:pic>
        <p:sp>
          <p:nvSpPr>
            <p:cNvPr id="7" name="角丸四角形 6"/>
            <p:cNvSpPr/>
            <p:nvPr/>
          </p:nvSpPr>
          <p:spPr>
            <a:xfrm>
              <a:off x="888790" y="5829300"/>
              <a:ext cx="337337" cy="249382"/>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角丸四角形 10"/>
            <p:cNvSpPr/>
            <p:nvPr/>
          </p:nvSpPr>
          <p:spPr>
            <a:xfrm>
              <a:off x="3016512" y="6078682"/>
              <a:ext cx="661870" cy="416970"/>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図 13"/>
          <p:cNvPicPr>
            <a:picLocks noChangeAspect="1"/>
          </p:cNvPicPr>
          <p:nvPr/>
        </p:nvPicPr>
        <p:blipFill>
          <a:blip r:embed="rId5"/>
          <a:stretch>
            <a:fillRect/>
          </a:stretch>
        </p:blipFill>
        <p:spPr>
          <a:xfrm>
            <a:off x="4426642" y="3844575"/>
            <a:ext cx="3448970" cy="2705479"/>
          </a:xfrm>
          <a:prstGeom prst="rect">
            <a:avLst/>
          </a:prstGeom>
        </p:spPr>
      </p:pic>
      <p:pic>
        <p:nvPicPr>
          <p:cNvPr id="15" name="図 14"/>
          <p:cNvPicPr>
            <a:picLocks noChangeAspect="1"/>
          </p:cNvPicPr>
          <p:nvPr/>
        </p:nvPicPr>
        <p:blipFill>
          <a:blip r:embed="rId6"/>
          <a:stretch>
            <a:fillRect/>
          </a:stretch>
        </p:blipFill>
        <p:spPr>
          <a:xfrm>
            <a:off x="8498751" y="556230"/>
            <a:ext cx="3440149" cy="2695588"/>
          </a:xfrm>
          <a:prstGeom prst="rect">
            <a:avLst/>
          </a:prstGeom>
        </p:spPr>
      </p:pic>
      <p:pic>
        <p:nvPicPr>
          <p:cNvPr id="16" name="図 15"/>
          <p:cNvPicPr>
            <a:picLocks noChangeAspect="1"/>
          </p:cNvPicPr>
          <p:nvPr/>
        </p:nvPicPr>
        <p:blipFill>
          <a:blip r:embed="rId7"/>
          <a:stretch>
            <a:fillRect/>
          </a:stretch>
        </p:blipFill>
        <p:spPr>
          <a:xfrm>
            <a:off x="8498751" y="3844575"/>
            <a:ext cx="3440149" cy="2701001"/>
          </a:xfrm>
          <a:prstGeom prst="rect">
            <a:avLst/>
          </a:prstGeom>
        </p:spPr>
      </p:pic>
      <p:sp>
        <p:nvSpPr>
          <p:cNvPr id="17" name="下矢印 16"/>
          <p:cNvSpPr/>
          <p:nvPr/>
        </p:nvSpPr>
        <p:spPr>
          <a:xfrm rot="13689527">
            <a:off x="3782562" y="3352378"/>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下矢印 17"/>
          <p:cNvSpPr/>
          <p:nvPr/>
        </p:nvSpPr>
        <p:spPr>
          <a:xfrm rot="13689527">
            <a:off x="7723947" y="330991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下矢印 18"/>
          <p:cNvSpPr/>
          <p:nvPr/>
        </p:nvSpPr>
        <p:spPr>
          <a:xfrm>
            <a:off x="5818616" y="3331060"/>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下矢印 19"/>
          <p:cNvSpPr/>
          <p:nvPr/>
        </p:nvSpPr>
        <p:spPr>
          <a:xfrm>
            <a:off x="9882791" y="3290867"/>
            <a:ext cx="665019" cy="394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テキスト ボックス 20">
            <a:extLst>
              <a:ext uri="{FF2B5EF4-FFF2-40B4-BE49-F238E27FC236}">
                <a16:creationId xmlns:a16="http://schemas.microsoft.com/office/drawing/2014/main" id="{B87A3711-6DB0-4038-9D97-B88DB067F73B}"/>
              </a:ext>
            </a:extLst>
          </p:cNvPr>
          <p:cNvSpPr txBox="1"/>
          <p:nvPr/>
        </p:nvSpPr>
        <p:spPr>
          <a:xfrm>
            <a:off x="278156" y="164948"/>
            <a:ext cx="3603872" cy="369332"/>
          </a:xfrm>
          <a:prstGeom prst="rect">
            <a:avLst/>
          </a:prstGeom>
          <a:noFill/>
        </p:spPr>
        <p:txBody>
          <a:bodyPr wrap="none" rtlCol="0">
            <a:spAutoFit/>
          </a:bodyPr>
          <a:lstStyle/>
          <a:p>
            <a:r>
              <a:rPr kumimoji="1" lang="en-US" altLang="ja-JP" dirty="0"/>
              <a:t>Node.js </a:t>
            </a:r>
            <a:r>
              <a:rPr kumimoji="1" lang="ja-JP" altLang="en-US" dirty="0"/>
              <a:t>のインストールを行います。</a:t>
            </a:r>
          </a:p>
        </p:txBody>
      </p:sp>
      <p:sp>
        <p:nvSpPr>
          <p:cNvPr id="25" name="角丸四角形 7">
            <a:extLst>
              <a:ext uri="{FF2B5EF4-FFF2-40B4-BE49-F238E27FC236}">
                <a16:creationId xmlns:a16="http://schemas.microsoft.com/office/drawing/2014/main" id="{24F021AF-081C-4E29-8756-E9CD0B5C212B}"/>
              </a:ext>
            </a:extLst>
          </p:cNvPr>
          <p:cNvSpPr/>
          <p:nvPr/>
        </p:nvSpPr>
        <p:spPr>
          <a:xfrm>
            <a:off x="10401805" y="2927234"/>
            <a:ext cx="894845"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角丸四角形 7">
            <a:extLst>
              <a:ext uri="{FF2B5EF4-FFF2-40B4-BE49-F238E27FC236}">
                <a16:creationId xmlns:a16="http://schemas.microsoft.com/office/drawing/2014/main" id="{367EEAA3-BD2A-48BD-9A4B-7E0C72418389}"/>
              </a:ext>
            </a:extLst>
          </p:cNvPr>
          <p:cNvSpPr/>
          <p:nvPr/>
        </p:nvSpPr>
        <p:spPr>
          <a:xfrm>
            <a:off x="6699709"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角丸四角形 7">
            <a:extLst>
              <a:ext uri="{FF2B5EF4-FFF2-40B4-BE49-F238E27FC236}">
                <a16:creationId xmlns:a16="http://schemas.microsoft.com/office/drawing/2014/main" id="{9C10DFED-0D38-43F0-93C5-11CEF6D520D8}"/>
              </a:ext>
            </a:extLst>
          </p:cNvPr>
          <p:cNvSpPr/>
          <p:nvPr/>
        </p:nvSpPr>
        <p:spPr>
          <a:xfrm>
            <a:off x="10617867" y="6239752"/>
            <a:ext cx="599823" cy="249382"/>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6417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4-2 </a:t>
            </a:r>
            <a:r>
              <a:rPr lang="en-US" altLang="ja-JP" dirty="0">
                <a:solidFill>
                  <a:srgbClr val="2E75B6"/>
                </a:solidFill>
              </a:rPr>
              <a:t>Node-RED</a:t>
            </a:r>
            <a:r>
              <a:rPr lang="ja-JP" altLang="en-US" dirty="0"/>
              <a:t>のインストール</a:t>
            </a:r>
            <a:endParaRPr lang="en-US" dirty="0"/>
          </a:p>
        </p:txBody>
      </p:sp>
      <p:sp>
        <p:nvSpPr>
          <p:cNvPr id="4" name="テキスト ボックス 3">
            <a:hlinkClick r:id="rId2"/>
          </p:cNvPr>
          <p:cNvSpPr txBox="1"/>
          <p:nvPr/>
        </p:nvSpPr>
        <p:spPr>
          <a:xfrm>
            <a:off x="838201" y="1417433"/>
            <a:ext cx="9172574" cy="1754326"/>
          </a:xfrm>
          <a:prstGeom prst="rect">
            <a:avLst/>
          </a:prstGeom>
          <a:noFill/>
        </p:spPr>
        <p:txBody>
          <a:bodyPr wrap="square" rtlCol="0">
            <a:spAutoFit/>
          </a:bodyPr>
          <a:lstStyle/>
          <a:p>
            <a:r>
              <a:rPr lang="en-US" altLang="ja-JP" dirty="0">
                <a:solidFill>
                  <a:srgbClr val="0070C0"/>
                </a:solidFill>
              </a:rPr>
              <a:t>Node-RED</a:t>
            </a:r>
            <a:r>
              <a:rPr lang="en-US" altLang="ja-JP" dirty="0"/>
              <a:t> </a:t>
            </a:r>
            <a:r>
              <a:rPr lang="ja-JP" altLang="en-US" dirty="0"/>
              <a:t>は、</a:t>
            </a:r>
            <a:r>
              <a:rPr lang="en-US" altLang="ja-JP" dirty="0"/>
              <a:t>Node.js </a:t>
            </a:r>
            <a:r>
              <a:rPr lang="ja-JP" altLang="en-US" dirty="0"/>
              <a:t>上で動作する、ハードウェアデバイスおよび、オンラインサービスを接続するためのツールです。</a:t>
            </a:r>
            <a:endParaRPr lang="en-US" altLang="ja-JP" dirty="0"/>
          </a:p>
          <a:p>
            <a:r>
              <a:rPr lang="ja-JP" altLang="en-US" dirty="0"/>
              <a:t>ここに記載された手順でインストールします。</a:t>
            </a:r>
            <a:endParaRPr lang="en-US" altLang="ja-JP" dirty="0"/>
          </a:p>
          <a:p>
            <a:endParaRPr lang="en-US" dirty="0"/>
          </a:p>
          <a:p>
            <a:r>
              <a:rPr lang="en-US" dirty="0"/>
              <a:t>URL : </a:t>
            </a:r>
            <a:r>
              <a:rPr lang="en-US" dirty="0">
                <a:hlinkClick r:id="rId2"/>
              </a:rPr>
              <a:t>https://nodered.org/docs/platforms/windows</a:t>
            </a:r>
            <a:endParaRPr lang="en-US" dirty="0"/>
          </a:p>
          <a:p>
            <a:endParaRPr lang="en-US" dirty="0"/>
          </a:p>
        </p:txBody>
      </p:sp>
      <p:pic>
        <p:nvPicPr>
          <p:cNvPr id="5" name="図 4"/>
          <p:cNvPicPr>
            <a:picLocks noChangeAspect="1"/>
          </p:cNvPicPr>
          <p:nvPr/>
        </p:nvPicPr>
        <p:blipFill>
          <a:blip r:embed="rId3"/>
          <a:stretch>
            <a:fillRect/>
          </a:stretch>
        </p:blipFill>
        <p:spPr>
          <a:xfrm>
            <a:off x="3384905" y="2892867"/>
            <a:ext cx="4616093" cy="3666518"/>
          </a:xfrm>
          <a:prstGeom prst="rect">
            <a:avLst/>
          </a:prstGeom>
        </p:spPr>
      </p:pic>
    </p:spTree>
    <p:extLst>
      <p:ext uri="{BB962C8B-B14F-4D97-AF65-F5344CB8AC3E}">
        <p14:creationId xmlns:p14="http://schemas.microsoft.com/office/powerpoint/2010/main" val="3189334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0108C16B-900E-4922-BC16-4C0ABBECAE64}"/>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a:t>Node.js</a:t>
            </a:r>
            <a:r>
              <a:rPr lang="ja-JP" altLang="en-US" sz="2400" dirty="0"/>
              <a:t> のバージョン確認</a:t>
            </a:r>
            <a:endParaRPr lang="en-US" altLang="ja-JP" sz="2400" dirty="0"/>
          </a:p>
          <a:p>
            <a:pPr marL="0" indent="0">
              <a:buNone/>
            </a:pPr>
            <a:r>
              <a:rPr lang="en-US" altLang="ja-JP" sz="2400" dirty="0"/>
              <a:t>       </a:t>
            </a:r>
            <a:r>
              <a:rPr lang="en-US" altLang="ja-JP" sz="2400" dirty="0" err="1"/>
              <a:t>Npm</a:t>
            </a:r>
            <a:r>
              <a:rPr lang="en-US" altLang="ja-JP" sz="2400" dirty="0"/>
              <a:t> </a:t>
            </a:r>
            <a:r>
              <a:rPr lang="ja-JP" altLang="en-US" sz="2400" dirty="0"/>
              <a:t>で </a:t>
            </a:r>
            <a:r>
              <a:rPr lang="en-US" altLang="ja-JP" sz="2400" dirty="0"/>
              <a:t>Node.js </a:t>
            </a:r>
            <a:r>
              <a:rPr lang="ja-JP" altLang="en-US" sz="2400" dirty="0"/>
              <a:t>に </a:t>
            </a:r>
            <a:r>
              <a:rPr lang="en-US" altLang="ja-JP" sz="2400" dirty="0"/>
              <a:t>Node-RED</a:t>
            </a:r>
            <a:r>
              <a:rPr lang="ja-JP" altLang="en-US" sz="2400" dirty="0"/>
              <a:t>をインストールします。</a:t>
            </a:r>
            <a:r>
              <a:rPr lang="en-US" altLang="ja-JP" sz="2400" dirty="0" err="1"/>
              <a:t>Npm</a:t>
            </a:r>
            <a:r>
              <a:rPr lang="en-US" altLang="ja-JP" sz="2400" dirty="0"/>
              <a:t> (node package manager)</a:t>
            </a:r>
          </a:p>
          <a:p>
            <a:pPr marL="0" indent="0">
              <a:buNone/>
            </a:pPr>
            <a:r>
              <a:rPr lang="en-US" altLang="ja-JP" sz="2400" dirty="0"/>
              <a:t>       </a:t>
            </a:r>
            <a:r>
              <a:rPr lang="ja-JP" altLang="en-US" sz="2400" dirty="0"/>
              <a:t>は、</a:t>
            </a:r>
            <a:r>
              <a:rPr lang="en-US" altLang="ja-JP" sz="2400" dirty="0"/>
              <a:t>node.js </a:t>
            </a:r>
            <a:r>
              <a:rPr lang="ja-JP" altLang="en-US" sz="2400" dirty="0"/>
              <a:t>のパッケージを管理するソフトウェアです。</a:t>
            </a:r>
            <a:endParaRPr lang="en-US" altLang="ja-JP" sz="2400" dirty="0"/>
          </a:p>
          <a:p>
            <a:pPr marL="0" indent="0">
              <a:buNone/>
            </a:pPr>
            <a:r>
              <a:rPr lang="ja-JP" altLang="en-US" sz="2400" dirty="0"/>
              <a:t>       管理者権限で コマンドプロンプトを起動します。</a:t>
            </a:r>
            <a:endParaRPr lang="en-US" altLang="ja-JP" sz="2400" dirty="0"/>
          </a:p>
          <a:p>
            <a:pPr marL="0" indent="0">
              <a:buNone/>
            </a:pPr>
            <a:r>
              <a:rPr lang="en-US" altLang="ja-JP" sz="2400" dirty="0"/>
              <a:t>       </a:t>
            </a:r>
            <a:r>
              <a:rPr lang="ja-JP" altLang="en-US" sz="2400" dirty="0"/>
              <a:t>起動したら、</a:t>
            </a:r>
            <a:r>
              <a:rPr lang="en-US" altLang="ja-JP" sz="2400" dirty="0"/>
              <a:t>Node.js</a:t>
            </a:r>
            <a:r>
              <a:rPr lang="ja-JP" altLang="en-US" sz="2400" dirty="0"/>
              <a:t>のバージョンを確認してみましょう。</a:t>
            </a:r>
            <a:endParaRPr lang="en-US" altLang="ja-JP" sz="2400" dirty="0"/>
          </a:p>
          <a:p>
            <a:pPr marL="0" indent="0">
              <a:buNone/>
            </a:pPr>
            <a:r>
              <a:rPr lang="ja-JP" altLang="en-US" sz="2400" dirty="0"/>
              <a:t>   </a:t>
            </a:r>
            <a:r>
              <a:rPr lang="ja-JP" altLang="en-US" sz="2400" dirty="0">
                <a:solidFill>
                  <a:srgbClr val="FF0000"/>
                </a:solidFill>
              </a:rPr>
              <a:t>    コマンド：</a:t>
            </a:r>
            <a:r>
              <a:rPr lang="en-US" altLang="ja-JP" sz="2400" dirty="0">
                <a:solidFill>
                  <a:srgbClr val="FF0000"/>
                </a:solidFill>
              </a:rPr>
              <a:t>node --version &amp;&amp; </a:t>
            </a:r>
            <a:r>
              <a:rPr lang="en-US" altLang="ja-JP" sz="2400" dirty="0" err="1">
                <a:solidFill>
                  <a:srgbClr val="FF0000"/>
                </a:solidFill>
              </a:rPr>
              <a:t>npm</a:t>
            </a:r>
            <a:r>
              <a:rPr lang="en-US" altLang="ja-JP" sz="2400" dirty="0">
                <a:solidFill>
                  <a:srgbClr val="FF0000"/>
                </a:solidFill>
              </a:rPr>
              <a:t> --version</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grpSp>
        <p:nvGrpSpPr>
          <p:cNvPr id="2" name="グループ化 1">
            <a:extLst>
              <a:ext uri="{FF2B5EF4-FFF2-40B4-BE49-F238E27FC236}">
                <a16:creationId xmlns:a16="http://schemas.microsoft.com/office/drawing/2014/main" id="{71C9FDD1-26F3-41FC-A7D1-E570DB6613B1}"/>
              </a:ext>
            </a:extLst>
          </p:cNvPr>
          <p:cNvGrpSpPr/>
          <p:nvPr/>
        </p:nvGrpSpPr>
        <p:grpSpPr>
          <a:xfrm>
            <a:off x="5558094" y="3936210"/>
            <a:ext cx="4859020" cy="2487071"/>
            <a:chOff x="5558094" y="3936210"/>
            <a:chExt cx="4859020" cy="2487071"/>
          </a:xfrm>
        </p:grpSpPr>
        <p:grpSp>
          <p:nvGrpSpPr>
            <p:cNvPr id="4" name="グループ化 3">
              <a:extLst>
                <a:ext uri="{FF2B5EF4-FFF2-40B4-BE49-F238E27FC236}">
                  <a16:creationId xmlns:a16="http://schemas.microsoft.com/office/drawing/2014/main" id="{3F3A6C95-49C1-4588-A6F3-5364E59508EF}"/>
                </a:ext>
              </a:extLst>
            </p:cNvPr>
            <p:cNvGrpSpPr/>
            <p:nvPr/>
          </p:nvGrpSpPr>
          <p:grpSpPr>
            <a:xfrm>
              <a:off x="5558094" y="3936210"/>
              <a:ext cx="4859020" cy="2487071"/>
              <a:chOff x="500380" y="4325999"/>
              <a:chExt cx="3881120" cy="1744601"/>
            </a:xfrm>
          </p:grpSpPr>
          <p:pic>
            <p:nvPicPr>
              <p:cNvPr id="6" name="図 5">
                <a:extLst>
                  <a:ext uri="{FF2B5EF4-FFF2-40B4-BE49-F238E27FC236}">
                    <a16:creationId xmlns:a16="http://schemas.microsoft.com/office/drawing/2014/main" id="{67F22644-8243-41F1-A88F-0F81DAD221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327"/>
              <a:stretch/>
            </p:blipFill>
            <p:spPr>
              <a:xfrm>
                <a:off x="500380" y="4325999"/>
                <a:ext cx="3881120" cy="1744601"/>
              </a:xfrm>
              <a:prstGeom prst="rect">
                <a:avLst/>
              </a:prstGeom>
            </p:spPr>
          </p:pic>
          <p:sp>
            <p:nvSpPr>
              <p:cNvPr id="7" name="角丸四角形 9">
                <a:extLst>
                  <a:ext uri="{FF2B5EF4-FFF2-40B4-BE49-F238E27FC236}">
                    <a16:creationId xmlns:a16="http://schemas.microsoft.com/office/drawing/2014/main" id="{A42734D3-D7EA-4AAC-ACF7-AC6EA7A82202}"/>
                  </a:ext>
                </a:extLst>
              </p:cNvPr>
              <p:cNvSpPr/>
              <p:nvPr/>
            </p:nvSpPr>
            <p:spPr>
              <a:xfrm>
                <a:off x="1452880" y="4725215"/>
                <a:ext cx="1797605" cy="15745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角丸四角形 11">
                <a:extLst>
                  <a:ext uri="{FF2B5EF4-FFF2-40B4-BE49-F238E27FC236}">
                    <a16:creationId xmlns:a16="http://schemas.microsoft.com/office/drawing/2014/main" id="{4E6AC14D-A7FF-4E7D-ACDE-BB7E1FA73510}"/>
                  </a:ext>
                </a:extLst>
              </p:cNvPr>
              <p:cNvSpPr/>
              <p:nvPr/>
            </p:nvSpPr>
            <p:spPr>
              <a:xfrm>
                <a:off x="557084" y="4846248"/>
                <a:ext cx="598603" cy="21459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テキスト ボックス 8">
              <a:extLst>
                <a:ext uri="{FF2B5EF4-FFF2-40B4-BE49-F238E27FC236}">
                  <a16:creationId xmlns:a16="http://schemas.microsoft.com/office/drawing/2014/main" id="{8316F3DF-4510-4021-B9EC-A26958B48581}"/>
                </a:ext>
              </a:extLst>
            </p:cNvPr>
            <p:cNvSpPr txBox="1"/>
            <p:nvPr/>
          </p:nvSpPr>
          <p:spPr>
            <a:xfrm>
              <a:off x="5921925" y="5534944"/>
              <a:ext cx="3302000" cy="381000"/>
            </a:xfrm>
            <a:prstGeom prst="rect">
              <a:avLst/>
            </a:prstGeom>
            <a:solidFill>
              <a:schemeClr val="bg1"/>
            </a:solidFill>
          </p:spPr>
          <p:txBody>
            <a:bodyPr wrap="square" rtlCol="0">
              <a:spAutoFit/>
            </a:bodyPr>
            <a:lstStyle/>
            <a:p>
              <a:r>
                <a:rPr lang="en-US" dirty="0"/>
                <a:t>node --version &amp;&amp; </a:t>
              </a:r>
              <a:r>
                <a:rPr lang="en-US" dirty="0" err="1"/>
                <a:t>npm</a:t>
              </a:r>
              <a:r>
                <a:rPr lang="en-US" dirty="0"/>
                <a:t> --version</a:t>
              </a:r>
            </a:p>
          </p:txBody>
        </p:sp>
      </p:grpSp>
      <p:sp>
        <p:nvSpPr>
          <p:cNvPr id="10" name="下矢印 1">
            <a:extLst>
              <a:ext uri="{FF2B5EF4-FFF2-40B4-BE49-F238E27FC236}">
                <a16:creationId xmlns:a16="http://schemas.microsoft.com/office/drawing/2014/main" id="{86846A58-E74E-4E56-8256-9BD2CB0A0B1D}"/>
              </a:ext>
            </a:extLst>
          </p:cNvPr>
          <p:cNvSpPr/>
          <p:nvPr/>
        </p:nvSpPr>
        <p:spPr>
          <a:xfrm rot="16200000">
            <a:off x="4835111" y="489341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グループ化 11">
            <a:extLst>
              <a:ext uri="{FF2B5EF4-FFF2-40B4-BE49-F238E27FC236}">
                <a16:creationId xmlns:a16="http://schemas.microsoft.com/office/drawing/2014/main" id="{FCBC1DC2-96B4-4D5C-9E9A-18BA29334C90}"/>
              </a:ext>
            </a:extLst>
          </p:cNvPr>
          <p:cNvGrpSpPr/>
          <p:nvPr/>
        </p:nvGrpSpPr>
        <p:grpSpPr>
          <a:xfrm>
            <a:off x="1031047" y="3314074"/>
            <a:ext cx="3759200" cy="3352800"/>
            <a:chOff x="406400" y="457200"/>
            <a:chExt cx="5740400" cy="4724400"/>
          </a:xfrm>
        </p:grpSpPr>
        <p:grpSp>
          <p:nvGrpSpPr>
            <p:cNvPr id="13" name="グループ化 12">
              <a:extLst>
                <a:ext uri="{FF2B5EF4-FFF2-40B4-BE49-F238E27FC236}">
                  <a16:creationId xmlns:a16="http://schemas.microsoft.com/office/drawing/2014/main" id="{80D5454A-36A1-4A33-AA2D-DD4A21F467FB}"/>
                </a:ext>
              </a:extLst>
            </p:cNvPr>
            <p:cNvGrpSpPr/>
            <p:nvPr/>
          </p:nvGrpSpPr>
          <p:grpSpPr>
            <a:xfrm>
              <a:off x="406400" y="457200"/>
              <a:ext cx="5740400" cy="4724400"/>
              <a:chOff x="406400" y="457200"/>
              <a:chExt cx="5740400" cy="4724400"/>
            </a:xfrm>
          </p:grpSpPr>
          <p:pic>
            <p:nvPicPr>
              <p:cNvPr id="16" name="図 15">
                <a:extLst>
                  <a:ext uri="{FF2B5EF4-FFF2-40B4-BE49-F238E27FC236}">
                    <a16:creationId xmlns:a16="http://schemas.microsoft.com/office/drawing/2014/main" id="{8E80A5FA-DC98-4985-BACF-B2E0A1F723F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 y="457200"/>
                <a:ext cx="5740400" cy="4724400"/>
              </a:xfrm>
              <a:prstGeom prst="rect">
                <a:avLst/>
              </a:prstGeom>
            </p:spPr>
          </p:pic>
          <p:sp>
            <p:nvSpPr>
              <p:cNvPr id="17" name="角丸四角形 5">
                <a:extLst>
                  <a:ext uri="{FF2B5EF4-FFF2-40B4-BE49-F238E27FC236}">
                    <a16:creationId xmlns:a16="http://schemas.microsoft.com/office/drawing/2014/main" id="{24D1434D-DCD0-44AA-8685-73D5929B985D}"/>
                  </a:ext>
                </a:extLst>
              </p:cNvPr>
              <p:cNvSpPr/>
              <p:nvPr/>
            </p:nvSpPr>
            <p:spPr>
              <a:xfrm>
                <a:off x="406400" y="4850709"/>
                <a:ext cx="4191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角丸四角形 6">
                <a:extLst>
                  <a:ext uri="{FF2B5EF4-FFF2-40B4-BE49-F238E27FC236}">
                    <a16:creationId xmlns:a16="http://schemas.microsoft.com/office/drawing/2014/main" id="{6FCD83A4-FCAE-424E-A349-CCC92654572F}"/>
                  </a:ext>
                </a:extLst>
              </p:cNvPr>
              <p:cNvSpPr/>
              <p:nvPr/>
            </p:nvSpPr>
            <p:spPr>
              <a:xfrm>
                <a:off x="825500" y="2031309"/>
                <a:ext cx="8509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7">
                <a:extLst>
                  <a:ext uri="{FF2B5EF4-FFF2-40B4-BE49-F238E27FC236}">
                    <a16:creationId xmlns:a16="http://schemas.microsoft.com/office/drawing/2014/main" id="{DFD9CE31-F400-4D9F-BB36-A615DB013427}"/>
                  </a:ext>
                </a:extLst>
              </p:cNvPr>
              <p:cNvSpPr/>
              <p:nvPr/>
            </p:nvSpPr>
            <p:spPr>
              <a:xfrm>
                <a:off x="825500" y="2578100"/>
                <a:ext cx="1511300" cy="29210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角丸四角形 8">
                <a:extLst>
                  <a:ext uri="{FF2B5EF4-FFF2-40B4-BE49-F238E27FC236}">
                    <a16:creationId xmlns:a16="http://schemas.microsoft.com/office/drawing/2014/main" id="{927F8174-D699-436A-A0C4-656680CE6DA9}"/>
                  </a:ext>
                </a:extLst>
              </p:cNvPr>
              <p:cNvSpPr/>
              <p:nvPr/>
            </p:nvSpPr>
            <p:spPr>
              <a:xfrm>
                <a:off x="2171700" y="3086101"/>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角丸四角形 10">
                <a:extLst>
                  <a:ext uri="{FF2B5EF4-FFF2-40B4-BE49-F238E27FC236}">
                    <a16:creationId xmlns:a16="http://schemas.microsoft.com/office/drawing/2014/main" id="{E2A289F0-1A53-466E-88F9-C251FA3DD44C}"/>
                  </a:ext>
                </a:extLst>
              </p:cNvPr>
              <p:cNvSpPr/>
              <p:nvPr/>
            </p:nvSpPr>
            <p:spPr>
              <a:xfrm>
                <a:off x="4089400" y="3416300"/>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テキスト ボックス 13">
              <a:extLst>
                <a:ext uri="{FF2B5EF4-FFF2-40B4-BE49-F238E27FC236}">
                  <a16:creationId xmlns:a16="http://schemas.microsoft.com/office/drawing/2014/main" id="{A6575711-72D1-47DE-A64F-E55DFB4DCC83}"/>
                </a:ext>
              </a:extLst>
            </p:cNvPr>
            <p:cNvSpPr txBox="1"/>
            <p:nvPr/>
          </p:nvSpPr>
          <p:spPr>
            <a:xfrm>
              <a:off x="2122447" y="4063484"/>
              <a:ext cx="2184400" cy="520422"/>
            </a:xfrm>
            <a:prstGeom prst="rect">
              <a:avLst/>
            </a:prstGeom>
            <a:solidFill>
              <a:schemeClr val="bg1"/>
            </a:solidFill>
            <a:ln>
              <a:solidFill>
                <a:srgbClr val="FF0000"/>
              </a:solidFill>
            </a:ln>
          </p:spPr>
          <p:txBody>
            <a:bodyPr wrap="square" rtlCol="0">
              <a:spAutoFit/>
            </a:bodyPr>
            <a:lstStyle/>
            <a:p>
              <a:pPr algn="ctr"/>
              <a:r>
                <a:rPr lang="ja-JP" altLang="en-US" dirty="0"/>
                <a:t>右クリック</a:t>
              </a:r>
              <a:endParaRPr lang="en-US" dirty="0"/>
            </a:p>
          </p:txBody>
        </p:sp>
        <p:cxnSp>
          <p:nvCxnSpPr>
            <p:cNvPr id="15" name="直線矢印コネクタ 14">
              <a:extLst>
                <a:ext uri="{FF2B5EF4-FFF2-40B4-BE49-F238E27FC236}">
                  <a16:creationId xmlns:a16="http://schemas.microsoft.com/office/drawing/2014/main" id="{9C02CACD-C8BD-48F7-B887-428C9DAC13B4}"/>
                </a:ext>
              </a:extLst>
            </p:cNvPr>
            <p:cNvCxnSpPr>
              <a:stCxn id="14" idx="0"/>
              <a:endCxn id="20" idx="2"/>
            </p:cNvCxnSpPr>
            <p:nvPr/>
          </p:nvCxnSpPr>
          <p:spPr>
            <a:xfrm flipH="1" flipV="1">
              <a:off x="3200400" y="3314701"/>
              <a:ext cx="14247" cy="748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正方形/長方形 31">
            <a:extLst>
              <a:ext uri="{FF2B5EF4-FFF2-40B4-BE49-F238E27FC236}">
                <a16:creationId xmlns:a16="http://schemas.microsoft.com/office/drawing/2014/main" id="{1F1F1525-6501-4869-9913-345CBB24FAA7}"/>
              </a:ext>
            </a:extLst>
          </p:cNvPr>
          <p:cNvSpPr/>
          <p:nvPr/>
        </p:nvSpPr>
        <p:spPr>
          <a:xfrm>
            <a:off x="-8391" y="526511"/>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64C6E339-6CF4-47C8-919B-AFBF441556B5}"/>
              </a:ext>
            </a:extLst>
          </p:cNvPr>
          <p:cNvGrpSpPr/>
          <p:nvPr/>
        </p:nvGrpSpPr>
        <p:grpSpPr>
          <a:xfrm>
            <a:off x="2799441" y="651497"/>
            <a:ext cx="6696983" cy="5972986"/>
            <a:chOff x="406400" y="457200"/>
            <a:chExt cx="5740400" cy="4724400"/>
          </a:xfrm>
        </p:grpSpPr>
        <p:grpSp>
          <p:nvGrpSpPr>
            <p:cNvPr id="23" name="グループ化 22">
              <a:extLst>
                <a:ext uri="{FF2B5EF4-FFF2-40B4-BE49-F238E27FC236}">
                  <a16:creationId xmlns:a16="http://schemas.microsoft.com/office/drawing/2014/main" id="{D1505C37-377A-492F-A5DD-2F5A78FBE9BF}"/>
                </a:ext>
              </a:extLst>
            </p:cNvPr>
            <p:cNvGrpSpPr/>
            <p:nvPr/>
          </p:nvGrpSpPr>
          <p:grpSpPr>
            <a:xfrm>
              <a:off x="406400" y="457200"/>
              <a:ext cx="5740400" cy="4724400"/>
              <a:chOff x="406400" y="457200"/>
              <a:chExt cx="5740400" cy="4724400"/>
            </a:xfrm>
          </p:grpSpPr>
          <p:pic>
            <p:nvPicPr>
              <p:cNvPr id="26" name="図 25">
                <a:extLst>
                  <a:ext uri="{FF2B5EF4-FFF2-40B4-BE49-F238E27FC236}">
                    <a16:creationId xmlns:a16="http://schemas.microsoft.com/office/drawing/2014/main" id="{5A9A092C-6B9A-4215-947F-57EEC3F4BA0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06400" y="457200"/>
                <a:ext cx="5740400" cy="4724400"/>
              </a:xfrm>
              <a:prstGeom prst="rect">
                <a:avLst/>
              </a:prstGeom>
            </p:spPr>
          </p:pic>
          <p:sp>
            <p:nvSpPr>
              <p:cNvPr id="27" name="角丸四角形 5">
                <a:extLst>
                  <a:ext uri="{FF2B5EF4-FFF2-40B4-BE49-F238E27FC236}">
                    <a16:creationId xmlns:a16="http://schemas.microsoft.com/office/drawing/2014/main" id="{E7537820-A85A-4CE5-A6BA-C00A052778B0}"/>
                  </a:ext>
                </a:extLst>
              </p:cNvPr>
              <p:cNvSpPr/>
              <p:nvPr/>
            </p:nvSpPr>
            <p:spPr>
              <a:xfrm>
                <a:off x="406400" y="4850709"/>
                <a:ext cx="4191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角丸四角形 6">
                <a:extLst>
                  <a:ext uri="{FF2B5EF4-FFF2-40B4-BE49-F238E27FC236}">
                    <a16:creationId xmlns:a16="http://schemas.microsoft.com/office/drawing/2014/main" id="{E1EDB725-CC3F-40A0-BA3B-7379791BFF21}"/>
                  </a:ext>
                </a:extLst>
              </p:cNvPr>
              <p:cNvSpPr/>
              <p:nvPr/>
            </p:nvSpPr>
            <p:spPr>
              <a:xfrm>
                <a:off x="825500" y="2031309"/>
                <a:ext cx="850900" cy="33089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角丸四角形 7">
                <a:extLst>
                  <a:ext uri="{FF2B5EF4-FFF2-40B4-BE49-F238E27FC236}">
                    <a16:creationId xmlns:a16="http://schemas.microsoft.com/office/drawing/2014/main" id="{DAEBE497-B6F6-418A-8618-474016C940D7}"/>
                  </a:ext>
                </a:extLst>
              </p:cNvPr>
              <p:cNvSpPr/>
              <p:nvPr/>
            </p:nvSpPr>
            <p:spPr>
              <a:xfrm>
                <a:off x="825500" y="2578100"/>
                <a:ext cx="1511300" cy="292101"/>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角丸四角形 8">
                <a:extLst>
                  <a:ext uri="{FF2B5EF4-FFF2-40B4-BE49-F238E27FC236}">
                    <a16:creationId xmlns:a16="http://schemas.microsoft.com/office/drawing/2014/main" id="{3E4E0345-ACBC-4C55-A425-C6521A0E7BEB}"/>
                  </a:ext>
                </a:extLst>
              </p:cNvPr>
              <p:cNvSpPr/>
              <p:nvPr/>
            </p:nvSpPr>
            <p:spPr>
              <a:xfrm>
                <a:off x="2171700" y="3086101"/>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角丸四角形 10">
                <a:extLst>
                  <a:ext uri="{FF2B5EF4-FFF2-40B4-BE49-F238E27FC236}">
                    <a16:creationId xmlns:a16="http://schemas.microsoft.com/office/drawing/2014/main" id="{234DB01E-2316-44B4-9782-28456C872054}"/>
                  </a:ext>
                </a:extLst>
              </p:cNvPr>
              <p:cNvSpPr/>
              <p:nvPr/>
            </p:nvSpPr>
            <p:spPr>
              <a:xfrm>
                <a:off x="4089400" y="3416300"/>
                <a:ext cx="2057400" cy="228599"/>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テキスト ボックス 23">
              <a:extLst>
                <a:ext uri="{FF2B5EF4-FFF2-40B4-BE49-F238E27FC236}">
                  <a16:creationId xmlns:a16="http://schemas.microsoft.com/office/drawing/2014/main" id="{9F80719C-E726-474E-9A36-B91EB80D86DC}"/>
                </a:ext>
              </a:extLst>
            </p:cNvPr>
            <p:cNvSpPr txBox="1"/>
            <p:nvPr/>
          </p:nvSpPr>
          <p:spPr>
            <a:xfrm>
              <a:off x="2122447" y="4063484"/>
              <a:ext cx="2184400" cy="520422"/>
            </a:xfrm>
            <a:prstGeom prst="rect">
              <a:avLst/>
            </a:prstGeom>
            <a:solidFill>
              <a:schemeClr val="bg1"/>
            </a:solidFill>
            <a:ln>
              <a:solidFill>
                <a:srgbClr val="FF0000"/>
              </a:solidFill>
            </a:ln>
          </p:spPr>
          <p:txBody>
            <a:bodyPr wrap="square" rtlCol="0">
              <a:spAutoFit/>
            </a:bodyPr>
            <a:lstStyle/>
            <a:p>
              <a:pPr algn="ctr"/>
              <a:r>
                <a:rPr lang="ja-JP" altLang="en-US" dirty="0"/>
                <a:t>右クリック</a:t>
              </a:r>
              <a:endParaRPr lang="en-US" dirty="0"/>
            </a:p>
          </p:txBody>
        </p:sp>
        <p:cxnSp>
          <p:nvCxnSpPr>
            <p:cNvPr id="25" name="直線矢印コネクタ 24">
              <a:extLst>
                <a:ext uri="{FF2B5EF4-FFF2-40B4-BE49-F238E27FC236}">
                  <a16:creationId xmlns:a16="http://schemas.microsoft.com/office/drawing/2014/main" id="{235B6A73-B86A-434F-A753-7A0CF51DA9D7}"/>
                </a:ext>
              </a:extLst>
            </p:cNvPr>
            <p:cNvCxnSpPr>
              <a:stCxn id="24" idx="0"/>
              <a:endCxn id="30" idx="2"/>
            </p:cNvCxnSpPr>
            <p:nvPr/>
          </p:nvCxnSpPr>
          <p:spPr>
            <a:xfrm flipH="1" flipV="1">
              <a:off x="3200400" y="3314701"/>
              <a:ext cx="14247" cy="748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グループ化 32">
            <a:extLst>
              <a:ext uri="{FF2B5EF4-FFF2-40B4-BE49-F238E27FC236}">
                <a16:creationId xmlns:a16="http://schemas.microsoft.com/office/drawing/2014/main" id="{210092B6-EE58-4251-98CE-05258A0CB0C6}"/>
              </a:ext>
            </a:extLst>
          </p:cNvPr>
          <p:cNvGrpSpPr/>
          <p:nvPr/>
        </p:nvGrpSpPr>
        <p:grpSpPr>
          <a:xfrm>
            <a:off x="1611711" y="1203785"/>
            <a:ext cx="9483811" cy="4854253"/>
            <a:chOff x="5558094" y="3936210"/>
            <a:chExt cx="4859020" cy="2487071"/>
          </a:xfrm>
        </p:grpSpPr>
        <p:grpSp>
          <p:nvGrpSpPr>
            <p:cNvPr id="34" name="グループ化 33">
              <a:extLst>
                <a:ext uri="{FF2B5EF4-FFF2-40B4-BE49-F238E27FC236}">
                  <a16:creationId xmlns:a16="http://schemas.microsoft.com/office/drawing/2014/main" id="{E3790F1B-D00F-45F9-A335-CDB7DE387086}"/>
                </a:ext>
              </a:extLst>
            </p:cNvPr>
            <p:cNvGrpSpPr/>
            <p:nvPr/>
          </p:nvGrpSpPr>
          <p:grpSpPr>
            <a:xfrm>
              <a:off x="5558094" y="3936210"/>
              <a:ext cx="4859020" cy="2487071"/>
              <a:chOff x="500380" y="4325999"/>
              <a:chExt cx="3881120" cy="1744601"/>
            </a:xfrm>
          </p:grpSpPr>
          <p:pic>
            <p:nvPicPr>
              <p:cNvPr id="36" name="図 35">
                <a:extLst>
                  <a:ext uri="{FF2B5EF4-FFF2-40B4-BE49-F238E27FC236}">
                    <a16:creationId xmlns:a16="http://schemas.microsoft.com/office/drawing/2014/main" id="{D9F656B8-82E8-4997-A592-F781A04FD6D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327"/>
              <a:stretch/>
            </p:blipFill>
            <p:spPr>
              <a:xfrm>
                <a:off x="500380" y="4325999"/>
                <a:ext cx="3881120" cy="1744601"/>
              </a:xfrm>
              <a:prstGeom prst="rect">
                <a:avLst/>
              </a:prstGeom>
            </p:spPr>
          </p:pic>
          <p:sp>
            <p:nvSpPr>
              <p:cNvPr id="37" name="角丸四角形 9">
                <a:extLst>
                  <a:ext uri="{FF2B5EF4-FFF2-40B4-BE49-F238E27FC236}">
                    <a16:creationId xmlns:a16="http://schemas.microsoft.com/office/drawing/2014/main" id="{22C897E0-E96C-4356-A70B-5AA28127FA63}"/>
                  </a:ext>
                </a:extLst>
              </p:cNvPr>
              <p:cNvSpPr/>
              <p:nvPr/>
            </p:nvSpPr>
            <p:spPr>
              <a:xfrm>
                <a:off x="1452880" y="4725215"/>
                <a:ext cx="1797605" cy="15745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角丸四角形 11">
                <a:extLst>
                  <a:ext uri="{FF2B5EF4-FFF2-40B4-BE49-F238E27FC236}">
                    <a16:creationId xmlns:a16="http://schemas.microsoft.com/office/drawing/2014/main" id="{0D354FC7-6B87-46BD-94A0-8E81518A7F9F}"/>
                  </a:ext>
                </a:extLst>
              </p:cNvPr>
              <p:cNvSpPr/>
              <p:nvPr/>
            </p:nvSpPr>
            <p:spPr>
              <a:xfrm>
                <a:off x="557084" y="4846248"/>
                <a:ext cx="598603" cy="214593"/>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テキスト ボックス 34">
              <a:extLst>
                <a:ext uri="{FF2B5EF4-FFF2-40B4-BE49-F238E27FC236}">
                  <a16:creationId xmlns:a16="http://schemas.microsoft.com/office/drawing/2014/main" id="{EFC8CC1E-50A5-4B8F-89F4-A9AE45AD8762}"/>
                </a:ext>
              </a:extLst>
            </p:cNvPr>
            <p:cNvSpPr txBox="1"/>
            <p:nvPr/>
          </p:nvSpPr>
          <p:spPr>
            <a:xfrm>
              <a:off x="5921925" y="5534944"/>
              <a:ext cx="3302000" cy="381000"/>
            </a:xfrm>
            <a:prstGeom prst="rect">
              <a:avLst/>
            </a:prstGeom>
            <a:solidFill>
              <a:schemeClr val="bg1"/>
            </a:solidFill>
          </p:spPr>
          <p:txBody>
            <a:bodyPr wrap="square" rtlCol="0">
              <a:spAutoFit/>
            </a:bodyPr>
            <a:lstStyle/>
            <a:p>
              <a:r>
                <a:rPr lang="en-US" dirty="0"/>
                <a:t>node --version &amp;&amp; </a:t>
              </a:r>
              <a:r>
                <a:rPr lang="en-US" dirty="0" err="1"/>
                <a:t>npm</a:t>
              </a:r>
              <a:r>
                <a:rPr lang="en-US" dirty="0"/>
                <a:t> --version</a:t>
              </a:r>
            </a:p>
          </p:txBody>
        </p:sp>
      </p:grpSp>
    </p:spTree>
    <p:extLst>
      <p:ext uri="{BB962C8B-B14F-4D97-AF65-F5344CB8AC3E}">
        <p14:creationId xmlns:p14="http://schemas.microsoft.com/office/powerpoint/2010/main" val="167435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E392238-374B-47B1-BD03-7C014F725074}"/>
              </a:ext>
            </a:extLst>
          </p:cNvPr>
          <p:cNvGrpSpPr/>
          <p:nvPr/>
        </p:nvGrpSpPr>
        <p:grpSpPr>
          <a:xfrm>
            <a:off x="2425700" y="2468086"/>
            <a:ext cx="6342635" cy="3319872"/>
            <a:chOff x="2425700" y="2468086"/>
            <a:chExt cx="6342635" cy="3319872"/>
          </a:xfrm>
        </p:grpSpPr>
        <p:grpSp>
          <p:nvGrpSpPr>
            <p:cNvPr id="15" name="グループ化 14"/>
            <p:cNvGrpSpPr/>
            <p:nvPr/>
          </p:nvGrpSpPr>
          <p:grpSpPr>
            <a:xfrm>
              <a:off x="2425700" y="2468086"/>
              <a:ext cx="6342635" cy="3319872"/>
              <a:chOff x="5588000" y="229711"/>
              <a:chExt cx="6342635" cy="3319872"/>
            </a:xfrm>
          </p:grpSpPr>
          <p:pic>
            <p:nvPicPr>
              <p:cNvPr id="13" name="図 12"/>
              <p:cNvPicPr>
                <a:picLocks noChangeAspect="1"/>
              </p:cNvPicPr>
              <p:nvPr/>
            </p:nvPicPr>
            <p:blipFill>
              <a:blip r:embed="rId2"/>
              <a:stretch>
                <a:fillRect/>
              </a:stretch>
            </p:blipFill>
            <p:spPr>
              <a:xfrm>
                <a:off x="5588000" y="229711"/>
                <a:ext cx="6342635" cy="3319872"/>
              </a:xfrm>
              <a:prstGeom prst="rect">
                <a:avLst/>
              </a:prstGeom>
            </p:spPr>
          </p:pic>
          <p:sp>
            <p:nvSpPr>
              <p:cNvPr id="14" name="角丸四角形 13"/>
              <p:cNvSpPr/>
              <p:nvPr/>
            </p:nvSpPr>
            <p:spPr>
              <a:xfrm>
                <a:off x="6506175" y="993842"/>
                <a:ext cx="2092431" cy="225357"/>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テキスト ボックス 16"/>
            <p:cNvSpPr txBox="1"/>
            <p:nvPr/>
          </p:nvSpPr>
          <p:spPr>
            <a:xfrm>
              <a:off x="3398330" y="5081099"/>
              <a:ext cx="4610100" cy="369332"/>
            </a:xfrm>
            <a:prstGeom prst="rect">
              <a:avLst/>
            </a:prstGeom>
            <a:solidFill>
              <a:schemeClr val="bg1"/>
            </a:solidFill>
          </p:spPr>
          <p:txBody>
            <a:bodyPr wrap="square" rtlCol="0">
              <a:spAutoFit/>
            </a:bodyPr>
            <a:lstStyle/>
            <a:p>
              <a:r>
                <a:rPr lang="en-US" dirty="0" err="1"/>
                <a:t>npm</a:t>
              </a:r>
              <a:r>
                <a:rPr lang="en-US" dirty="0"/>
                <a:t> install -g --unsafe-perm node-red</a:t>
              </a:r>
            </a:p>
          </p:txBody>
        </p:sp>
      </p:grpSp>
      <p:sp>
        <p:nvSpPr>
          <p:cNvPr id="18" name="四角形吹き出し 13">
            <a:extLst>
              <a:ext uri="{FF2B5EF4-FFF2-40B4-BE49-F238E27FC236}">
                <a16:creationId xmlns:a16="http://schemas.microsoft.com/office/drawing/2014/main" id="{E421C02F-D5C5-4AC2-9E48-3D597EB331C3}"/>
              </a:ext>
            </a:extLst>
          </p:cNvPr>
          <p:cNvSpPr/>
          <p:nvPr/>
        </p:nvSpPr>
        <p:spPr>
          <a:xfrm>
            <a:off x="8534400" y="4107406"/>
            <a:ext cx="2972202" cy="1325563"/>
          </a:xfrm>
          <a:prstGeom prst="wedgeRectCallout">
            <a:avLst>
              <a:gd name="adj1" fmla="val -68792"/>
              <a:gd name="adj2" fmla="val -639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WARN</a:t>
            </a:r>
            <a:r>
              <a:rPr kumimoji="1" lang="ja-JP" altLang="en-US" sz="1600" dirty="0">
                <a:solidFill>
                  <a:schemeClr val="tx1"/>
                </a:solidFill>
              </a:rPr>
              <a:t>はとりあえず気にしない。</a:t>
            </a:r>
            <a:endParaRPr kumimoji="1" lang="en-US" altLang="ja-JP" sz="1600" dirty="0">
              <a:solidFill>
                <a:schemeClr val="tx1"/>
              </a:solidFill>
            </a:endParaRPr>
          </a:p>
          <a:p>
            <a:pPr algn="ctr"/>
            <a:r>
              <a:rPr kumimoji="1" lang="ja-JP" altLang="en-US" sz="1600" dirty="0">
                <a:solidFill>
                  <a:schemeClr val="tx1"/>
                </a:solidFill>
              </a:rPr>
              <a:t>該当のパッケージがメンテナンスされてないよ！というメッセージ</a:t>
            </a:r>
          </a:p>
        </p:txBody>
      </p:sp>
      <p:sp>
        <p:nvSpPr>
          <p:cNvPr id="30" name="コンテンツ プレースホルダー 2">
            <a:extLst>
              <a:ext uri="{FF2B5EF4-FFF2-40B4-BE49-F238E27FC236}">
                <a16:creationId xmlns:a16="http://schemas.microsoft.com/office/drawing/2014/main" id="{B54A3F8B-3B3B-489B-AC2A-7F10C41A1500}"/>
              </a:ext>
            </a:extLst>
          </p:cNvPr>
          <p:cNvSpPr txBox="1">
            <a:spLocks/>
          </p:cNvSpPr>
          <p:nvPr/>
        </p:nvSpPr>
        <p:spPr>
          <a:xfrm>
            <a:off x="838200" y="533400"/>
            <a:ext cx="11020425" cy="415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Node-RED</a:t>
            </a:r>
            <a:r>
              <a:rPr lang="ja-JP" altLang="en-US" sz="2400" dirty="0"/>
              <a:t>インストール</a:t>
            </a:r>
            <a:endParaRPr lang="en-US" altLang="ja-JP" sz="2400" dirty="0"/>
          </a:p>
          <a:p>
            <a:pPr marL="0" indent="0">
              <a:buNone/>
            </a:pPr>
            <a:r>
              <a:rPr lang="en-US" altLang="ja-JP" sz="2400" dirty="0"/>
              <a:t>       Node-RED </a:t>
            </a:r>
            <a:r>
              <a:rPr lang="ja-JP" altLang="en-US" sz="2400" dirty="0"/>
              <a:t>を </a:t>
            </a:r>
            <a:r>
              <a:rPr lang="en-US" altLang="ja-JP" sz="2400" dirty="0" err="1"/>
              <a:t>npm</a:t>
            </a:r>
            <a:r>
              <a:rPr lang="en-US" altLang="ja-JP" sz="2400" dirty="0"/>
              <a:t> </a:t>
            </a:r>
            <a:r>
              <a:rPr lang="ja-JP" altLang="en-US" sz="2400" dirty="0"/>
              <a:t>でインストールします。</a:t>
            </a:r>
            <a:endParaRPr lang="en-US" altLang="ja-JP" sz="2400" dirty="0"/>
          </a:p>
          <a:p>
            <a:pPr marL="0" indent="0">
              <a:buNone/>
            </a:pPr>
            <a:r>
              <a:rPr lang="ja-JP" altLang="en-US" sz="2400" dirty="0">
                <a:solidFill>
                  <a:srgbClr val="FF0000"/>
                </a:solidFill>
              </a:rPr>
              <a:t>       コマンド：</a:t>
            </a:r>
            <a:r>
              <a:rPr lang="en-US" altLang="ja-JP" sz="2400" dirty="0"/>
              <a:t> </a:t>
            </a:r>
            <a:r>
              <a:rPr lang="en-US" altLang="ja-JP" sz="2400" dirty="0" err="1">
                <a:solidFill>
                  <a:srgbClr val="FF0000"/>
                </a:solidFill>
              </a:rPr>
              <a:t>npm</a:t>
            </a:r>
            <a:r>
              <a:rPr lang="en-US" altLang="ja-JP" sz="2400" dirty="0">
                <a:solidFill>
                  <a:srgbClr val="FF0000"/>
                </a:solidFill>
              </a:rPr>
              <a:t> install -g --unsafe-perm node-red</a:t>
            </a:r>
          </a:p>
          <a:p>
            <a:pPr marL="0" indent="0">
              <a:buNone/>
            </a:pPr>
            <a:endParaRPr lang="en-US" altLang="ja-JP" sz="2400" dirty="0"/>
          </a:p>
          <a:p>
            <a:pPr marL="0" indent="0">
              <a:buNone/>
            </a:pPr>
            <a:endParaRPr lang="en-US" altLang="ja-JP" sz="2400" dirty="0"/>
          </a:p>
          <a:p>
            <a:pPr marL="0" indent="0">
              <a:buNone/>
            </a:pPr>
            <a:r>
              <a:rPr lang="ja-JP" altLang="en-US" sz="2400" dirty="0"/>
              <a:t> </a:t>
            </a:r>
            <a:endParaRPr lang="en-US" altLang="ja-JP" sz="2400" dirty="0"/>
          </a:p>
        </p:txBody>
      </p:sp>
      <p:sp>
        <p:nvSpPr>
          <p:cNvPr id="10" name="正方形/長方形 9">
            <a:extLst>
              <a:ext uri="{FF2B5EF4-FFF2-40B4-BE49-F238E27FC236}">
                <a16:creationId xmlns:a16="http://schemas.microsoft.com/office/drawing/2014/main" id="{6C2F4B8C-AF69-44A0-976B-DD0D2B125542}"/>
              </a:ext>
            </a:extLst>
          </p:cNvPr>
          <p:cNvSpPr/>
          <p:nvPr/>
        </p:nvSpPr>
        <p:spPr>
          <a:xfrm>
            <a:off x="-8391" y="526511"/>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EE0ED522-8E72-4283-9F9C-5AA870EE91CD}"/>
              </a:ext>
            </a:extLst>
          </p:cNvPr>
          <p:cNvGrpSpPr/>
          <p:nvPr/>
        </p:nvGrpSpPr>
        <p:grpSpPr>
          <a:xfrm>
            <a:off x="513216" y="676475"/>
            <a:ext cx="11100133" cy="5810049"/>
            <a:chOff x="2425700" y="2468086"/>
            <a:chExt cx="6342635" cy="3319872"/>
          </a:xfrm>
        </p:grpSpPr>
        <p:grpSp>
          <p:nvGrpSpPr>
            <p:cNvPr id="12" name="グループ化 11">
              <a:extLst>
                <a:ext uri="{FF2B5EF4-FFF2-40B4-BE49-F238E27FC236}">
                  <a16:creationId xmlns:a16="http://schemas.microsoft.com/office/drawing/2014/main" id="{32DA6C4D-84CB-4FF8-8713-801DBA880F54}"/>
                </a:ext>
              </a:extLst>
            </p:cNvPr>
            <p:cNvGrpSpPr/>
            <p:nvPr/>
          </p:nvGrpSpPr>
          <p:grpSpPr>
            <a:xfrm>
              <a:off x="2425700" y="2468086"/>
              <a:ext cx="6342635" cy="3319872"/>
              <a:chOff x="5588000" y="229711"/>
              <a:chExt cx="6342635" cy="3319872"/>
            </a:xfrm>
          </p:grpSpPr>
          <p:pic>
            <p:nvPicPr>
              <p:cNvPr id="19" name="図 18">
                <a:extLst>
                  <a:ext uri="{FF2B5EF4-FFF2-40B4-BE49-F238E27FC236}">
                    <a16:creationId xmlns:a16="http://schemas.microsoft.com/office/drawing/2014/main" id="{3B4204C2-B5EC-4136-A3F7-5365431BB8E1}"/>
                  </a:ext>
                </a:extLst>
              </p:cNvPr>
              <p:cNvPicPr>
                <a:picLocks noChangeAspect="1"/>
              </p:cNvPicPr>
              <p:nvPr/>
            </p:nvPicPr>
            <p:blipFill>
              <a:blip r:embed="rId2"/>
              <a:stretch>
                <a:fillRect/>
              </a:stretch>
            </p:blipFill>
            <p:spPr>
              <a:xfrm>
                <a:off x="5588000" y="229711"/>
                <a:ext cx="6342635" cy="3319872"/>
              </a:xfrm>
              <a:prstGeom prst="rect">
                <a:avLst/>
              </a:prstGeom>
            </p:spPr>
          </p:pic>
          <p:sp>
            <p:nvSpPr>
              <p:cNvPr id="20" name="角丸四角形 13">
                <a:extLst>
                  <a:ext uri="{FF2B5EF4-FFF2-40B4-BE49-F238E27FC236}">
                    <a16:creationId xmlns:a16="http://schemas.microsoft.com/office/drawing/2014/main" id="{DB2B1EDA-775F-4034-8D80-9CE85B81D666}"/>
                  </a:ext>
                </a:extLst>
              </p:cNvPr>
              <p:cNvSpPr/>
              <p:nvPr/>
            </p:nvSpPr>
            <p:spPr>
              <a:xfrm>
                <a:off x="6506175" y="993842"/>
                <a:ext cx="2092431" cy="225357"/>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テキスト ボックス 15">
              <a:extLst>
                <a:ext uri="{FF2B5EF4-FFF2-40B4-BE49-F238E27FC236}">
                  <a16:creationId xmlns:a16="http://schemas.microsoft.com/office/drawing/2014/main" id="{4B002BA7-B5CF-418E-BDED-04DF49CB5C30}"/>
                </a:ext>
              </a:extLst>
            </p:cNvPr>
            <p:cNvSpPr txBox="1"/>
            <p:nvPr/>
          </p:nvSpPr>
          <p:spPr>
            <a:xfrm>
              <a:off x="3398330" y="5081099"/>
              <a:ext cx="4610100" cy="369332"/>
            </a:xfrm>
            <a:prstGeom prst="rect">
              <a:avLst/>
            </a:prstGeom>
            <a:solidFill>
              <a:schemeClr val="bg1"/>
            </a:solidFill>
          </p:spPr>
          <p:txBody>
            <a:bodyPr wrap="square" rtlCol="0">
              <a:spAutoFit/>
            </a:bodyPr>
            <a:lstStyle/>
            <a:p>
              <a:r>
                <a:rPr lang="en-US" dirty="0" err="1"/>
                <a:t>npm</a:t>
              </a:r>
              <a:r>
                <a:rPr lang="en-US" dirty="0"/>
                <a:t> install -g --unsafe-perm node-red</a:t>
              </a:r>
            </a:p>
          </p:txBody>
        </p:sp>
      </p:grpSp>
    </p:spTree>
    <p:extLst>
      <p:ext uri="{BB962C8B-B14F-4D97-AF65-F5344CB8AC3E}">
        <p14:creationId xmlns:p14="http://schemas.microsoft.com/office/powerpoint/2010/main" val="25151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30034"/>
            <a:ext cx="12192000" cy="1004274"/>
          </a:xfrm>
        </p:spPr>
        <p:txBody>
          <a:bodyPr/>
          <a:lstStyle/>
          <a:p>
            <a:pPr algn="ctr"/>
            <a:r>
              <a:rPr lang="ja-JP" altLang="en-US" dirty="0"/>
              <a:t>クラウド編（</a:t>
            </a:r>
            <a:r>
              <a:rPr lang="en-US" altLang="ja-JP" dirty="0"/>
              <a:t>12/02</a:t>
            </a:r>
            <a:r>
              <a:rPr lang="ja-JP" altLang="en-US" dirty="0"/>
              <a:t>振り返り）</a:t>
            </a:r>
            <a:endParaRPr lang="en-US" dirty="0"/>
          </a:p>
        </p:txBody>
      </p:sp>
      <p:sp>
        <p:nvSpPr>
          <p:cNvPr id="4" name="テキスト ボックス 3"/>
          <p:cNvSpPr txBox="1"/>
          <p:nvPr/>
        </p:nvSpPr>
        <p:spPr>
          <a:xfrm>
            <a:off x="770656" y="3949887"/>
            <a:ext cx="5626266" cy="2862322"/>
          </a:xfrm>
          <a:prstGeom prst="rect">
            <a:avLst/>
          </a:prstGeom>
          <a:noFill/>
        </p:spPr>
        <p:txBody>
          <a:bodyPr wrap="square" rtlCol="0">
            <a:spAutoFit/>
          </a:bodyPr>
          <a:lstStyle/>
          <a:p>
            <a:r>
              <a:rPr lang="ja-JP" altLang="en-US" dirty="0"/>
              <a:t>■</a:t>
            </a:r>
            <a:r>
              <a:rPr lang="en-US" altLang="ja-JP" dirty="0"/>
              <a:t>Azure IoT</a:t>
            </a:r>
            <a:r>
              <a:rPr lang="ja-JP" altLang="en-US" dirty="0"/>
              <a:t>概論</a:t>
            </a:r>
            <a:endParaRPr lang="en-US" dirty="0"/>
          </a:p>
          <a:p>
            <a:r>
              <a:rPr lang="ja-JP" altLang="en-US" dirty="0"/>
              <a:t>■</a:t>
            </a:r>
            <a:r>
              <a:rPr lang="en-US" altLang="ja-JP" dirty="0"/>
              <a:t>Azure</a:t>
            </a:r>
            <a:r>
              <a:rPr lang="ja-JP" altLang="en-US" dirty="0"/>
              <a:t>の使い方概論 </a:t>
            </a:r>
            <a:endParaRPr lang="en-US" altLang="ja-JP" dirty="0"/>
          </a:p>
          <a:p>
            <a:r>
              <a:rPr lang="ja-JP" altLang="en-US" dirty="0"/>
              <a:t>　　ポータル、ダッシュボード、リソースグループ</a:t>
            </a:r>
            <a:endParaRPr lang="en-US" dirty="0"/>
          </a:p>
          <a:p>
            <a:r>
              <a:rPr lang="ja-JP" altLang="en-US" dirty="0"/>
              <a:t>■</a:t>
            </a:r>
            <a:r>
              <a:rPr lang="en-US" altLang="ja-JP" dirty="0"/>
              <a:t>Azure</a:t>
            </a:r>
            <a:r>
              <a:rPr lang="ja-JP" altLang="en-US" dirty="0"/>
              <a:t>ハンズオン本編</a:t>
            </a:r>
            <a:endParaRPr lang="en-US" dirty="0"/>
          </a:p>
          <a:p>
            <a:r>
              <a:rPr lang="ja-JP" altLang="en-US" dirty="0"/>
              <a:t>　</a:t>
            </a:r>
            <a:r>
              <a:rPr lang="en-US" altLang="ja-JP" dirty="0"/>
              <a:t>•</a:t>
            </a:r>
            <a:r>
              <a:rPr lang="en-US" altLang="ja-JP" dirty="0" err="1"/>
              <a:t>IoT</a:t>
            </a:r>
            <a:r>
              <a:rPr lang="ja-JP" altLang="en-US" dirty="0"/>
              <a:t>デバイスの登録</a:t>
            </a:r>
            <a:endParaRPr lang="en-US" dirty="0"/>
          </a:p>
          <a:p>
            <a:r>
              <a:rPr lang="ja-JP" altLang="en-US" dirty="0"/>
              <a:t>　</a:t>
            </a:r>
            <a:r>
              <a:rPr lang="en-US" altLang="ja-JP" dirty="0"/>
              <a:t>•Node-RED  Connect</a:t>
            </a:r>
            <a:r>
              <a:rPr lang="ja-JP" altLang="en-US" dirty="0"/>
              <a:t>の設定</a:t>
            </a:r>
            <a:endParaRPr lang="en-US" dirty="0"/>
          </a:p>
          <a:p>
            <a:r>
              <a:rPr lang="ja-JP" altLang="en-US" dirty="0"/>
              <a:t>　</a:t>
            </a:r>
            <a:r>
              <a:rPr lang="en-US" altLang="ja-JP" dirty="0"/>
              <a:t>•Storage Account</a:t>
            </a:r>
            <a:r>
              <a:rPr lang="ja-JP" altLang="en-US" dirty="0"/>
              <a:t>作成</a:t>
            </a:r>
            <a:endParaRPr lang="en-US" dirty="0"/>
          </a:p>
          <a:p>
            <a:r>
              <a:rPr lang="ja-JP" altLang="en-US" dirty="0"/>
              <a:t>　</a:t>
            </a:r>
            <a:r>
              <a:rPr lang="en-US" altLang="ja-JP" dirty="0"/>
              <a:t>•Stream  Analytics</a:t>
            </a:r>
            <a:r>
              <a:rPr lang="ja-JP" altLang="en-US" dirty="0"/>
              <a:t>の作成</a:t>
            </a:r>
            <a:endParaRPr lang="en-US" dirty="0"/>
          </a:p>
          <a:p>
            <a:r>
              <a:rPr lang="ja-JP" altLang="en-US" dirty="0"/>
              <a:t>　</a:t>
            </a:r>
            <a:r>
              <a:rPr lang="en-US" altLang="ja-JP" dirty="0"/>
              <a:t>•Stream Analytics</a:t>
            </a:r>
            <a:r>
              <a:rPr lang="ja-JP" altLang="en-US" dirty="0"/>
              <a:t>実行＆ハードウェア送信開始</a:t>
            </a:r>
            <a:endParaRPr lang="en-US" dirty="0"/>
          </a:p>
          <a:p>
            <a:r>
              <a:rPr lang="ja-JP" altLang="en-US" dirty="0"/>
              <a:t>　</a:t>
            </a:r>
            <a:r>
              <a:rPr lang="en-US" altLang="ja-JP" dirty="0"/>
              <a:t>•</a:t>
            </a:r>
            <a:r>
              <a:rPr lang="ja-JP" altLang="en-US" dirty="0"/>
              <a:t>ブロブにデータが入ったか確認</a:t>
            </a:r>
            <a:endParaRPr lang="en-US" dirty="0"/>
          </a:p>
        </p:txBody>
      </p:sp>
      <p:sp>
        <p:nvSpPr>
          <p:cNvPr id="5" name="Rectangle 36">
            <a:extLst>
              <a:ext uri="{FF2B5EF4-FFF2-40B4-BE49-F238E27FC236}">
                <a16:creationId xmlns:a16="http://schemas.microsoft.com/office/drawing/2014/main" id="{A309EED2-243B-49A7-B455-E0935CDE00A7}"/>
              </a:ext>
            </a:extLst>
          </p:cNvPr>
          <p:cNvSpPr>
            <a:spLocks noChangeAspect="1"/>
          </p:cNvSpPr>
          <p:nvPr/>
        </p:nvSpPr>
        <p:spPr>
          <a:xfrm>
            <a:off x="991819" y="2273856"/>
            <a:ext cx="855533" cy="575591"/>
          </a:xfrm>
          <a:custGeom>
            <a:avLst/>
            <a:gdLst/>
            <a:ahLst/>
            <a:cxnLst/>
            <a:rect l="l" t="t" r="r" b="b"/>
            <a:pathLst>
              <a:path w="3706697" h="2493818">
                <a:moveTo>
                  <a:pt x="155892" y="2268472"/>
                </a:moveTo>
                <a:cubicBezTo>
                  <a:pt x="115912" y="2268472"/>
                  <a:pt x="83502" y="2300882"/>
                  <a:pt x="83502" y="2340862"/>
                </a:cubicBezTo>
                <a:cubicBezTo>
                  <a:pt x="83502" y="2380842"/>
                  <a:pt x="115912" y="2413252"/>
                  <a:pt x="155892" y="2413252"/>
                </a:cubicBezTo>
                <a:cubicBezTo>
                  <a:pt x="195872" y="2413252"/>
                  <a:pt x="228282" y="2380842"/>
                  <a:pt x="228282" y="2340862"/>
                </a:cubicBezTo>
                <a:cubicBezTo>
                  <a:pt x="228282" y="2300882"/>
                  <a:pt x="195872" y="2268472"/>
                  <a:pt x="155892" y="2268472"/>
                </a:cubicBezTo>
                <a:close/>
                <a:moveTo>
                  <a:pt x="3356494" y="2165602"/>
                </a:moveTo>
                <a:cubicBezTo>
                  <a:pt x="3322827" y="2165602"/>
                  <a:pt x="3295534" y="2192895"/>
                  <a:pt x="3295534" y="2226562"/>
                </a:cubicBezTo>
                <a:cubicBezTo>
                  <a:pt x="3295534" y="2260229"/>
                  <a:pt x="3322827" y="2287522"/>
                  <a:pt x="3356494" y="2287522"/>
                </a:cubicBezTo>
                <a:cubicBezTo>
                  <a:pt x="3390161" y="2287522"/>
                  <a:pt x="3417454" y="2260229"/>
                  <a:pt x="3417454" y="2226562"/>
                </a:cubicBezTo>
                <a:cubicBezTo>
                  <a:pt x="3417454" y="2192895"/>
                  <a:pt x="3390161" y="2165602"/>
                  <a:pt x="3356494" y="2165602"/>
                </a:cubicBezTo>
                <a:close/>
                <a:moveTo>
                  <a:pt x="3356494" y="1839052"/>
                </a:moveTo>
                <a:cubicBezTo>
                  <a:pt x="3322827" y="1839052"/>
                  <a:pt x="3295534" y="1866345"/>
                  <a:pt x="3295534" y="1900012"/>
                </a:cubicBezTo>
                <a:cubicBezTo>
                  <a:pt x="3295534" y="1933679"/>
                  <a:pt x="3322827" y="1960972"/>
                  <a:pt x="3356494" y="1960972"/>
                </a:cubicBezTo>
                <a:cubicBezTo>
                  <a:pt x="3390161" y="1960972"/>
                  <a:pt x="3417454" y="1933679"/>
                  <a:pt x="3417454" y="1900012"/>
                </a:cubicBezTo>
                <a:cubicBezTo>
                  <a:pt x="3417454" y="1866345"/>
                  <a:pt x="3390161" y="1839052"/>
                  <a:pt x="3356494" y="1839052"/>
                </a:cubicBezTo>
                <a:close/>
                <a:moveTo>
                  <a:pt x="2278433" y="1696107"/>
                </a:moveTo>
                <a:cubicBezTo>
                  <a:pt x="2250873" y="1696107"/>
                  <a:pt x="2228533" y="1718448"/>
                  <a:pt x="2228532" y="1746008"/>
                </a:cubicBezTo>
                <a:cubicBezTo>
                  <a:pt x="2228533" y="1773567"/>
                  <a:pt x="2250873" y="1795908"/>
                  <a:pt x="2278433" y="1795908"/>
                </a:cubicBezTo>
                <a:lnTo>
                  <a:pt x="2299015" y="1795908"/>
                </a:lnTo>
                <a:cubicBezTo>
                  <a:pt x="2299015" y="1829752"/>
                  <a:pt x="2299015" y="1863595"/>
                  <a:pt x="2299015" y="1897439"/>
                </a:cubicBezTo>
                <a:cubicBezTo>
                  <a:pt x="2299015" y="1910064"/>
                  <a:pt x="2309250" y="1920299"/>
                  <a:pt x="2321875" y="1920299"/>
                </a:cubicBezTo>
                <a:lnTo>
                  <a:pt x="2321874" y="1920298"/>
                </a:lnTo>
                <a:cubicBezTo>
                  <a:pt x="2334499" y="1920298"/>
                  <a:pt x="2344734" y="1910063"/>
                  <a:pt x="2344734" y="1897438"/>
                </a:cubicBezTo>
                <a:lnTo>
                  <a:pt x="2344734" y="1795908"/>
                </a:lnTo>
                <a:lnTo>
                  <a:pt x="2562540" y="1795909"/>
                </a:lnTo>
                <a:cubicBezTo>
                  <a:pt x="2562540" y="1829752"/>
                  <a:pt x="2562540" y="1863596"/>
                  <a:pt x="2562540" y="1897439"/>
                </a:cubicBezTo>
                <a:cubicBezTo>
                  <a:pt x="2562540" y="1910064"/>
                  <a:pt x="2572775" y="1920299"/>
                  <a:pt x="2585400" y="1920299"/>
                </a:cubicBezTo>
                <a:lnTo>
                  <a:pt x="2585399" y="1920298"/>
                </a:lnTo>
                <a:cubicBezTo>
                  <a:pt x="2598024" y="1920298"/>
                  <a:pt x="2608259" y="1910063"/>
                  <a:pt x="2608259" y="1897438"/>
                </a:cubicBezTo>
                <a:lnTo>
                  <a:pt x="2608259" y="1795909"/>
                </a:lnTo>
                <a:lnTo>
                  <a:pt x="2628211" y="1795909"/>
                </a:lnTo>
                <a:cubicBezTo>
                  <a:pt x="2655771" y="1795909"/>
                  <a:pt x="2678112" y="1773568"/>
                  <a:pt x="2678112" y="1746008"/>
                </a:cubicBezTo>
                <a:lnTo>
                  <a:pt x="2678113" y="1746008"/>
                </a:lnTo>
                <a:cubicBezTo>
                  <a:pt x="2678113" y="1718448"/>
                  <a:pt x="2655772" y="1696107"/>
                  <a:pt x="2628212" y="1696107"/>
                </a:cubicBezTo>
                <a:close/>
                <a:moveTo>
                  <a:pt x="3356494" y="1512501"/>
                </a:moveTo>
                <a:cubicBezTo>
                  <a:pt x="3322827" y="1512501"/>
                  <a:pt x="3295534" y="1539794"/>
                  <a:pt x="3295534" y="1573461"/>
                </a:cubicBezTo>
                <a:cubicBezTo>
                  <a:pt x="3295534" y="1607128"/>
                  <a:pt x="3322827" y="1634421"/>
                  <a:pt x="3356494" y="1634421"/>
                </a:cubicBezTo>
                <a:cubicBezTo>
                  <a:pt x="3390161" y="1634421"/>
                  <a:pt x="3417454" y="1607128"/>
                  <a:pt x="3417454" y="1573461"/>
                </a:cubicBezTo>
                <a:cubicBezTo>
                  <a:pt x="3417454" y="1539794"/>
                  <a:pt x="3390161" y="1512501"/>
                  <a:pt x="3356494" y="1512501"/>
                </a:cubicBezTo>
                <a:close/>
                <a:moveTo>
                  <a:pt x="2278433" y="1363375"/>
                </a:moveTo>
                <a:cubicBezTo>
                  <a:pt x="2250873" y="1363375"/>
                  <a:pt x="2228533" y="1385716"/>
                  <a:pt x="2228532" y="1413276"/>
                </a:cubicBezTo>
                <a:cubicBezTo>
                  <a:pt x="2228533" y="1440835"/>
                  <a:pt x="2250873" y="1463176"/>
                  <a:pt x="2278433" y="1463176"/>
                </a:cubicBezTo>
                <a:lnTo>
                  <a:pt x="2299015" y="1463176"/>
                </a:lnTo>
                <a:cubicBezTo>
                  <a:pt x="2299015" y="1499980"/>
                  <a:pt x="2299015" y="1536785"/>
                  <a:pt x="2299015" y="1573589"/>
                </a:cubicBezTo>
                <a:cubicBezTo>
                  <a:pt x="2299015" y="1586214"/>
                  <a:pt x="2309250" y="1596449"/>
                  <a:pt x="2321875" y="1596449"/>
                </a:cubicBezTo>
                <a:lnTo>
                  <a:pt x="2321874" y="1596448"/>
                </a:lnTo>
                <a:cubicBezTo>
                  <a:pt x="2334499" y="1596448"/>
                  <a:pt x="2344734" y="1586213"/>
                  <a:pt x="2344734" y="1573588"/>
                </a:cubicBezTo>
                <a:lnTo>
                  <a:pt x="2344734" y="1463176"/>
                </a:lnTo>
                <a:lnTo>
                  <a:pt x="2562540" y="1463177"/>
                </a:lnTo>
                <a:cubicBezTo>
                  <a:pt x="2562540" y="1499981"/>
                  <a:pt x="2562540" y="1536785"/>
                  <a:pt x="2562540" y="1573589"/>
                </a:cubicBezTo>
                <a:cubicBezTo>
                  <a:pt x="2562540" y="1586214"/>
                  <a:pt x="2572775" y="1596449"/>
                  <a:pt x="2585400" y="1596449"/>
                </a:cubicBezTo>
                <a:lnTo>
                  <a:pt x="2585399" y="1596448"/>
                </a:lnTo>
                <a:cubicBezTo>
                  <a:pt x="2598024" y="1596448"/>
                  <a:pt x="2608259" y="1586213"/>
                  <a:pt x="2608259" y="1573588"/>
                </a:cubicBezTo>
                <a:lnTo>
                  <a:pt x="2608259" y="1463177"/>
                </a:lnTo>
                <a:lnTo>
                  <a:pt x="2628211" y="1463177"/>
                </a:lnTo>
                <a:cubicBezTo>
                  <a:pt x="2655771" y="1463177"/>
                  <a:pt x="2678112" y="1440836"/>
                  <a:pt x="2678112" y="1413276"/>
                </a:cubicBezTo>
                <a:lnTo>
                  <a:pt x="2678113" y="1413276"/>
                </a:lnTo>
                <a:cubicBezTo>
                  <a:pt x="2678113" y="1385716"/>
                  <a:pt x="2655772" y="1363375"/>
                  <a:pt x="2628212" y="1363375"/>
                </a:cubicBezTo>
                <a:close/>
                <a:moveTo>
                  <a:pt x="3356494" y="1185950"/>
                </a:moveTo>
                <a:cubicBezTo>
                  <a:pt x="3322827" y="1185950"/>
                  <a:pt x="3295534" y="1213243"/>
                  <a:pt x="3295534" y="1246910"/>
                </a:cubicBezTo>
                <a:cubicBezTo>
                  <a:pt x="3295534" y="1280577"/>
                  <a:pt x="3322827" y="1307870"/>
                  <a:pt x="3356494" y="1307870"/>
                </a:cubicBezTo>
                <a:cubicBezTo>
                  <a:pt x="3390161" y="1307870"/>
                  <a:pt x="3417454" y="1280577"/>
                  <a:pt x="3417454" y="1246910"/>
                </a:cubicBezTo>
                <a:cubicBezTo>
                  <a:pt x="3417454" y="1213243"/>
                  <a:pt x="3390161" y="1185950"/>
                  <a:pt x="3356494" y="1185950"/>
                </a:cubicBezTo>
                <a:close/>
                <a:moveTo>
                  <a:pt x="2278433" y="1030643"/>
                </a:moveTo>
                <a:cubicBezTo>
                  <a:pt x="2250873" y="1030643"/>
                  <a:pt x="2228533" y="1052984"/>
                  <a:pt x="2228532" y="1080544"/>
                </a:cubicBezTo>
                <a:cubicBezTo>
                  <a:pt x="2228533" y="1108103"/>
                  <a:pt x="2250873" y="1130444"/>
                  <a:pt x="2278433" y="1130444"/>
                </a:cubicBezTo>
                <a:lnTo>
                  <a:pt x="2299015" y="1130444"/>
                </a:lnTo>
                <a:cubicBezTo>
                  <a:pt x="2299015" y="1167034"/>
                  <a:pt x="2299015" y="1203624"/>
                  <a:pt x="2299015" y="1240214"/>
                </a:cubicBezTo>
                <a:cubicBezTo>
                  <a:pt x="2299015" y="1252839"/>
                  <a:pt x="2309250" y="1263074"/>
                  <a:pt x="2321875" y="1263074"/>
                </a:cubicBezTo>
                <a:lnTo>
                  <a:pt x="2321874" y="1263073"/>
                </a:lnTo>
                <a:cubicBezTo>
                  <a:pt x="2334499" y="1263073"/>
                  <a:pt x="2344734" y="1252838"/>
                  <a:pt x="2344734" y="1240213"/>
                </a:cubicBezTo>
                <a:lnTo>
                  <a:pt x="2344734" y="1130444"/>
                </a:lnTo>
                <a:lnTo>
                  <a:pt x="2562540" y="1130445"/>
                </a:lnTo>
                <a:cubicBezTo>
                  <a:pt x="2562540" y="1167035"/>
                  <a:pt x="2562540" y="1203624"/>
                  <a:pt x="2562540" y="1240214"/>
                </a:cubicBezTo>
                <a:cubicBezTo>
                  <a:pt x="2562540" y="1252839"/>
                  <a:pt x="2572775" y="1263074"/>
                  <a:pt x="2585400" y="1263074"/>
                </a:cubicBezTo>
                <a:lnTo>
                  <a:pt x="2585399" y="1263073"/>
                </a:lnTo>
                <a:cubicBezTo>
                  <a:pt x="2598024" y="1263073"/>
                  <a:pt x="2608259" y="1252838"/>
                  <a:pt x="2608259" y="1240213"/>
                </a:cubicBezTo>
                <a:lnTo>
                  <a:pt x="2608259" y="1130445"/>
                </a:lnTo>
                <a:lnTo>
                  <a:pt x="2628211" y="1130445"/>
                </a:lnTo>
                <a:cubicBezTo>
                  <a:pt x="2655771" y="1130445"/>
                  <a:pt x="2678112" y="1108104"/>
                  <a:pt x="2678112" y="1080544"/>
                </a:cubicBezTo>
                <a:lnTo>
                  <a:pt x="2678113" y="1080544"/>
                </a:lnTo>
                <a:cubicBezTo>
                  <a:pt x="2678113" y="1052984"/>
                  <a:pt x="2655772" y="1030643"/>
                  <a:pt x="2628212" y="1030643"/>
                </a:cubicBezTo>
                <a:close/>
                <a:moveTo>
                  <a:pt x="3356494" y="859399"/>
                </a:moveTo>
                <a:cubicBezTo>
                  <a:pt x="3322827" y="859399"/>
                  <a:pt x="3295534" y="886692"/>
                  <a:pt x="3295534" y="920359"/>
                </a:cubicBezTo>
                <a:cubicBezTo>
                  <a:pt x="3295534" y="954026"/>
                  <a:pt x="3322827" y="981319"/>
                  <a:pt x="3356494" y="981319"/>
                </a:cubicBezTo>
                <a:cubicBezTo>
                  <a:pt x="3390161" y="981319"/>
                  <a:pt x="3417454" y="954026"/>
                  <a:pt x="3417454" y="920359"/>
                </a:cubicBezTo>
                <a:cubicBezTo>
                  <a:pt x="3417454" y="886692"/>
                  <a:pt x="3390161" y="859399"/>
                  <a:pt x="3356494" y="859399"/>
                </a:cubicBezTo>
                <a:close/>
                <a:moveTo>
                  <a:pt x="2278433" y="697911"/>
                </a:moveTo>
                <a:cubicBezTo>
                  <a:pt x="2250873" y="697911"/>
                  <a:pt x="2228533" y="720252"/>
                  <a:pt x="2228532" y="747812"/>
                </a:cubicBezTo>
                <a:cubicBezTo>
                  <a:pt x="2228533" y="775371"/>
                  <a:pt x="2250873" y="797712"/>
                  <a:pt x="2278433" y="797712"/>
                </a:cubicBezTo>
                <a:lnTo>
                  <a:pt x="2299015" y="797712"/>
                </a:lnTo>
                <a:cubicBezTo>
                  <a:pt x="2299015" y="826680"/>
                  <a:pt x="2299015" y="855647"/>
                  <a:pt x="2299015" y="884614"/>
                </a:cubicBezTo>
                <a:cubicBezTo>
                  <a:pt x="2299015" y="897239"/>
                  <a:pt x="2309250" y="907474"/>
                  <a:pt x="2321875" y="907474"/>
                </a:cubicBezTo>
                <a:lnTo>
                  <a:pt x="2321874" y="907473"/>
                </a:lnTo>
                <a:cubicBezTo>
                  <a:pt x="2334499" y="907473"/>
                  <a:pt x="2344734" y="897238"/>
                  <a:pt x="2344734" y="884613"/>
                </a:cubicBezTo>
                <a:lnTo>
                  <a:pt x="2344734" y="797712"/>
                </a:lnTo>
                <a:lnTo>
                  <a:pt x="2562540" y="797713"/>
                </a:lnTo>
                <a:cubicBezTo>
                  <a:pt x="2562540" y="826680"/>
                  <a:pt x="2562540" y="855647"/>
                  <a:pt x="2562540" y="884614"/>
                </a:cubicBezTo>
                <a:cubicBezTo>
                  <a:pt x="2562540" y="897239"/>
                  <a:pt x="2572775" y="907474"/>
                  <a:pt x="2585400" y="907474"/>
                </a:cubicBezTo>
                <a:lnTo>
                  <a:pt x="2585399" y="907473"/>
                </a:lnTo>
                <a:cubicBezTo>
                  <a:pt x="2598024" y="907473"/>
                  <a:pt x="2608259" y="897238"/>
                  <a:pt x="2608259" y="884613"/>
                </a:cubicBezTo>
                <a:lnTo>
                  <a:pt x="2608259" y="797713"/>
                </a:lnTo>
                <a:lnTo>
                  <a:pt x="2628211" y="797713"/>
                </a:lnTo>
                <a:cubicBezTo>
                  <a:pt x="2655771" y="797713"/>
                  <a:pt x="2678112" y="775372"/>
                  <a:pt x="2678112" y="747812"/>
                </a:cubicBezTo>
                <a:lnTo>
                  <a:pt x="2678113" y="747812"/>
                </a:lnTo>
                <a:cubicBezTo>
                  <a:pt x="2678113" y="720252"/>
                  <a:pt x="2655772" y="697911"/>
                  <a:pt x="2628212" y="697911"/>
                </a:cubicBezTo>
                <a:close/>
                <a:moveTo>
                  <a:pt x="729089" y="611830"/>
                </a:moveTo>
                <a:lnTo>
                  <a:pt x="1395273" y="611830"/>
                </a:lnTo>
                <a:lnTo>
                  <a:pt x="1395273" y="1881992"/>
                </a:lnTo>
                <a:lnTo>
                  <a:pt x="729089" y="1881992"/>
                </a:lnTo>
                <a:close/>
                <a:moveTo>
                  <a:pt x="3356494" y="532848"/>
                </a:moveTo>
                <a:cubicBezTo>
                  <a:pt x="3322827" y="532848"/>
                  <a:pt x="3295534" y="560141"/>
                  <a:pt x="3295534" y="593808"/>
                </a:cubicBezTo>
                <a:cubicBezTo>
                  <a:pt x="3295534" y="627475"/>
                  <a:pt x="3322827" y="654768"/>
                  <a:pt x="3356494" y="654768"/>
                </a:cubicBezTo>
                <a:cubicBezTo>
                  <a:pt x="3390161" y="654768"/>
                  <a:pt x="3417454" y="627475"/>
                  <a:pt x="3417454" y="593808"/>
                </a:cubicBezTo>
                <a:cubicBezTo>
                  <a:pt x="3417454" y="560141"/>
                  <a:pt x="3390161" y="532848"/>
                  <a:pt x="3356494" y="532848"/>
                </a:cubicBezTo>
                <a:close/>
                <a:moveTo>
                  <a:pt x="622932" y="474615"/>
                </a:moveTo>
                <a:lnTo>
                  <a:pt x="622932" y="629835"/>
                </a:lnTo>
                <a:lnTo>
                  <a:pt x="441095" y="629835"/>
                </a:lnTo>
                <a:cubicBezTo>
                  <a:pt x="433791" y="612515"/>
                  <a:pt x="416305" y="602309"/>
                  <a:pt x="396439" y="602309"/>
                </a:cubicBezTo>
                <a:cubicBezTo>
                  <a:pt x="365084" y="602309"/>
                  <a:pt x="339666" y="627730"/>
                  <a:pt x="339666" y="659089"/>
                </a:cubicBezTo>
                <a:cubicBezTo>
                  <a:pt x="339666" y="690445"/>
                  <a:pt x="365084" y="715862"/>
                  <a:pt x="396439" y="715862"/>
                </a:cubicBezTo>
                <a:cubicBezTo>
                  <a:pt x="416312" y="715862"/>
                  <a:pt x="433798" y="705660"/>
                  <a:pt x="441102" y="688340"/>
                </a:cubicBezTo>
                <a:lnTo>
                  <a:pt x="622932" y="688340"/>
                </a:lnTo>
                <a:lnTo>
                  <a:pt x="622932" y="826501"/>
                </a:lnTo>
                <a:lnTo>
                  <a:pt x="441095" y="826501"/>
                </a:lnTo>
                <a:cubicBezTo>
                  <a:pt x="433791" y="809181"/>
                  <a:pt x="416305" y="798975"/>
                  <a:pt x="396439" y="798975"/>
                </a:cubicBezTo>
                <a:cubicBezTo>
                  <a:pt x="365084" y="798975"/>
                  <a:pt x="339666" y="824393"/>
                  <a:pt x="339666" y="855748"/>
                </a:cubicBezTo>
                <a:cubicBezTo>
                  <a:pt x="339666" y="887107"/>
                  <a:pt x="365084" y="912528"/>
                  <a:pt x="396439" y="912528"/>
                </a:cubicBezTo>
                <a:cubicBezTo>
                  <a:pt x="416312" y="912528"/>
                  <a:pt x="433798" y="902319"/>
                  <a:pt x="441102" y="884996"/>
                </a:cubicBezTo>
                <a:lnTo>
                  <a:pt x="622932" y="884996"/>
                </a:lnTo>
                <a:lnTo>
                  <a:pt x="622932" y="1023163"/>
                </a:lnTo>
                <a:lnTo>
                  <a:pt x="441095" y="1023163"/>
                </a:lnTo>
                <a:cubicBezTo>
                  <a:pt x="433791" y="1005843"/>
                  <a:pt x="416305" y="995641"/>
                  <a:pt x="396439" y="995641"/>
                </a:cubicBezTo>
                <a:cubicBezTo>
                  <a:pt x="365084" y="995641"/>
                  <a:pt x="339666" y="1021058"/>
                  <a:pt x="339666" y="1052414"/>
                </a:cubicBezTo>
                <a:cubicBezTo>
                  <a:pt x="339666" y="1083767"/>
                  <a:pt x="365084" y="1109191"/>
                  <a:pt x="396439" y="1109191"/>
                </a:cubicBezTo>
                <a:cubicBezTo>
                  <a:pt x="416312" y="1109191"/>
                  <a:pt x="433798" y="1098982"/>
                  <a:pt x="441102" y="1081662"/>
                </a:cubicBezTo>
                <a:lnTo>
                  <a:pt x="622932" y="1081662"/>
                </a:lnTo>
                <a:lnTo>
                  <a:pt x="622932" y="1219822"/>
                </a:lnTo>
                <a:lnTo>
                  <a:pt x="441095" y="1219822"/>
                </a:lnTo>
                <a:cubicBezTo>
                  <a:pt x="433791" y="1202509"/>
                  <a:pt x="416305" y="1192303"/>
                  <a:pt x="396439" y="1192303"/>
                </a:cubicBezTo>
                <a:cubicBezTo>
                  <a:pt x="365084" y="1192303"/>
                  <a:pt x="339666" y="1217724"/>
                  <a:pt x="339666" y="1249077"/>
                </a:cubicBezTo>
                <a:cubicBezTo>
                  <a:pt x="339666" y="1280433"/>
                  <a:pt x="365084" y="1305850"/>
                  <a:pt x="396439" y="1305850"/>
                </a:cubicBezTo>
                <a:cubicBezTo>
                  <a:pt x="416312" y="1305850"/>
                  <a:pt x="433798" y="1295648"/>
                  <a:pt x="441102" y="1278328"/>
                </a:cubicBezTo>
                <a:lnTo>
                  <a:pt x="622932" y="1278328"/>
                </a:lnTo>
                <a:lnTo>
                  <a:pt x="622932" y="1416488"/>
                </a:lnTo>
                <a:lnTo>
                  <a:pt x="441095" y="1416488"/>
                </a:lnTo>
                <a:cubicBezTo>
                  <a:pt x="433791" y="1399172"/>
                  <a:pt x="416305" y="1388963"/>
                  <a:pt x="396439" y="1388963"/>
                </a:cubicBezTo>
                <a:cubicBezTo>
                  <a:pt x="365084" y="1388963"/>
                  <a:pt x="339666" y="1414387"/>
                  <a:pt x="339666" y="1445743"/>
                </a:cubicBezTo>
                <a:cubicBezTo>
                  <a:pt x="339666" y="1477095"/>
                  <a:pt x="365084" y="1502516"/>
                  <a:pt x="396439" y="1502516"/>
                </a:cubicBezTo>
                <a:cubicBezTo>
                  <a:pt x="416312" y="1502516"/>
                  <a:pt x="433798" y="1492310"/>
                  <a:pt x="441102" y="1474990"/>
                </a:cubicBezTo>
                <a:lnTo>
                  <a:pt x="622932" y="1474990"/>
                </a:lnTo>
                <a:lnTo>
                  <a:pt x="622932" y="1613151"/>
                </a:lnTo>
                <a:lnTo>
                  <a:pt x="441095" y="1613151"/>
                </a:lnTo>
                <a:cubicBezTo>
                  <a:pt x="433791" y="1595831"/>
                  <a:pt x="416305" y="1585629"/>
                  <a:pt x="396439" y="1585629"/>
                </a:cubicBezTo>
                <a:cubicBezTo>
                  <a:pt x="365084" y="1585629"/>
                  <a:pt x="339666" y="1611053"/>
                  <a:pt x="339666" y="1642405"/>
                </a:cubicBezTo>
                <a:cubicBezTo>
                  <a:pt x="339666" y="1673761"/>
                  <a:pt x="365084" y="1699178"/>
                  <a:pt x="396439" y="1699178"/>
                </a:cubicBezTo>
                <a:cubicBezTo>
                  <a:pt x="416312" y="1699178"/>
                  <a:pt x="433798" y="1688976"/>
                  <a:pt x="441102" y="1671656"/>
                </a:cubicBezTo>
                <a:lnTo>
                  <a:pt x="622932" y="1671656"/>
                </a:lnTo>
                <a:lnTo>
                  <a:pt x="622932" y="1809817"/>
                </a:lnTo>
                <a:lnTo>
                  <a:pt x="441095" y="1809817"/>
                </a:lnTo>
                <a:cubicBezTo>
                  <a:pt x="433791" y="1792497"/>
                  <a:pt x="416305" y="1782291"/>
                  <a:pt x="396439" y="1782291"/>
                </a:cubicBezTo>
                <a:cubicBezTo>
                  <a:pt x="365084" y="1782291"/>
                  <a:pt x="339666" y="1807712"/>
                  <a:pt x="339666" y="1839071"/>
                </a:cubicBezTo>
                <a:cubicBezTo>
                  <a:pt x="339666" y="1870423"/>
                  <a:pt x="365084" y="1895844"/>
                  <a:pt x="396439" y="1895844"/>
                </a:cubicBezTo>
                <a:cubicBezTo>
                  <a:pt x="416312" y="1895844"/>
                  <a:pt x="433798" y="1885639"/>
                  <a:pt x="441102" y="1868319"/>
                </a:cubicBezTo>
                <a:lnTo>
                  <a:pt x="622932" y="1868319"/>
                </a:lnTo>
                <a:lnTo>
                  <a:pt x="622932" y="2019203"/>
                </a:lnTo>
                <a:lnTo>
                  <a:pt x="1501420" y="2019203"/>
                </a:lnTo>
                <a:lnTo>
                  <a:pt x="1501420" y="1868319"/>
                </a:lnTo>
                <a:lnTo>
                  <a:pt x="1658463" y="1868319"/>
                </a:lnTo>
                <a:cubicBezTo>
                  <a:pt x="1665774" y="1885639"/>
                  <a:pt x="1683257" y="1895844"/>
                  <a:pt x="1703129" y="1895844"/>
                </a:cubicBezTo>
                <a:cubicBezTo>
                  <a:pt x="1734481" y="1895844"/>
                  <a:pt x="1759902" y="1870423"/>
                  <a:pt x="1759902" y="1839071"/>
                </a:cubicBezTo>
                <a:cubicBezTo>
                  <a:pt x="1759902" y="1807712"/>
                  <a:pt x="1734481" y="1782291"/>
                  <a:pt x="1703129" y="1782291"/>
                </a:cubicBezTo>
                <a:cubicBezTo>
                  <a:pt x="1683260" y="1782291"/>
                  <a:pt x="1665774" y="1792497"/>
                  <a:pt x="1658470" y="1809817"/>
                </a:cubicBezTo>
                <a:lnTo>
                  <a:pt x="1501420" y="1809817"/>
                </a:lnTo>
                <a:lnTo>
                  <a:pt x="1501420" y="1671656"/>
                </a:lnTo>
                <a:lnTo>
                  <a:pt x="1658463" y="1671656"/>
                </a:lnTo>
                <a:cubicBezTo>
                  <a:pt x="1665774" y="1688976"/>
                  <a:pt x="1683257" y="1699178"/>
                  <a:pt x="1703129" y="1699178"/>
                </a:cubicBezTo>
                <a:cubicBezTo>
                  <a:pt x="1734481" y="1699178"/>
                  <a:pt x="1759902" y="1673761"/>
                  <a:pt x="1759902" y="1642405"/>
                </a:cubicBezTo>
                <a:cubicBezTo>
                  <a:pt x="1759902" y="1611053"/>
                  <a:pt x="1734481" y="1585629"/>
                  <a:pt x="1703129" y="1585629"/>
                </a:cubicBezTo>
                <a:cubicBezTo>
                  <a:pt x="1683260" y="1585629"/>
                  <a:pt x="1665774" y="1595831"/>
                  <a:pt x="1658470" y="1613151"/>
                </a:cubicBezTo>
                <a:lnTo>
                  <a:pt x="1501420" y="1613151"/>
                </a:lnTo>
                <a:lnTo>
                  <a:pt x="1501420" y="1474990"/>
                </a:lnTo>
                <a:lnTo>
                  <a:pt x="1658463" y="1474990"/>
                </a:lnTo>
                <a:cubicBezTo>
                  <a:pt x="1665774" y="1492310"/>
                  <a:pt x="1683257" y="1502516"/>
                  <a:pt x="1703129" y="1502516"/>
                </a:cubicBezTo>
                <a:cubicBezTo>
                  <a:pt x="1734481" y="1502516"/>
                  <a:pt x="1759902" y="1477095"/>
                  <a:pt x="1759902" y="1445743"/>
                </a:cubicBezTo>
                <a:cubicBezTo>
                  <a:pt x="1759902" y="1414387"/>
                  <a:pt x="1734481" y="1388963"/>
                  <a:pt x="1703129" y="1388963"/>
                </a:cubicBezTo>
                <a:cubicBezTo>
                  <a:pt x="1683260" y="1388963"/>
                  <a:pt x="1665774" y="1399172"/>
                  <a:pt x="1658470" y="1416488"/>
                </a:cubicBezTo>
                <a:lnTo>
                  <a:pt x="1501420" y="1416488"/>
                </a:lnTo>
                <a:lnTo>
                  <a:pt x="1501420" y="1278328"/>
                </a:lnTo>
                <a:lnTo>
                  <a:pt x="1658463" y="1278328"/>
                </a:lnTo>
                <a:cubicBezTo>
                  <a:pt x="1665774" y="1295648"/>
                  <a:pt x="1683257" y="1305850"/>
                  <a:pt x="1703129" y="1305850"/>
                </a:cubicBezTo>
                <a:cubicBezTo>
                  <a:pt x="1734481" y="1305850"/>
                  <a:pt x="1759902" y="1280433"/>
                  <a:pt x="1759902" y="1249077"/>
                </a:cubicBezTo>
                <a:cubicBezTo>
                  <a:pt x="1759902" y="1217724"/>
                  <a:pt x="1734481" y="1192303"/>
                  <a:pt x="1703129" y="1192303"/>
                </a:cubicBezTo>
                <a:cubicBezTo>
                  <a:pt x="1683260" y="1192303"/>
                  <a:pt x="1665774" y="1202509"/>
                  <a:pt x="1658470" y="1219822"/>
                </a:cubicBezTo>
                <a:lnTo>
                  <a:pt x="1501420" y="1219822"/>
                </a:lnTo>
                <a:lnTo>
                  <a:pt x="1501420" y="1081662"/>
                </a:lnTo>
                <a:lnTo>
                  <a:pt x="1658463" y="1081662"/>
                </a:lnTo>
                <a:cubicBezTo>
                  <a:pt x="1665774" y="1098982"/>
                  <a:pt x="1683257" y="1109191"/>
                  <a:pt x="1703129" y="1109191"/>
                </a:cubicBezTo>
                <a:cubicBezTo>
                  <a:pt x="1734481" y="1109191"/>
                  <a:pt x="1759902" y="1083767"/>
                  <a:pt x="1759902" y="1052414"/>
                </a:cubicBezTo>
                <a:cubicBezTo>
                  <a:pt x="1759902" y="1021058"/>
                  <a:pt x="1734481" y="995641"/>
                  <a:pt x="1703129" y="995641"/>
                </a:cubicBezTo>
                <a:cubicBezTo>
                  <a:pt x="1683260" y="995641"/>
                  <a:pt x="1665774" y="1005843"/>
                  <a:pt x="1658470" y="1023163"/>
                </a:cubicBezTo>
                <a:lnTo>
                  <a:pt x="1501420" y="1023163"/>
                </a:lnTo>
                <a:lnTo>
                  <a:pt x="1501420" y="884996"/>
                </a:lnTo>
                <a:lnTo>
                  <a:pt x="1658463" y="884996"/>
                </a:lnTo>
                <a:cubicBezTo>
                  <a:pt x="1665774" y="902319"/>
                  <a:pt x="1683257" y="912528"/>
                  <a:pt x="1703129" y="912528"/>
                </a:cubicBezTo>
                <a:cubicBezTo>
                  <a:pt x="1734481" y="912528"/>
                  <a:pt x="1759902" y="887107"/>
                  <a:pt x="1759902" y="855748"/>
                </a:cubicBezTo>
                <a:cubicBezTo>
                  <a:pt x="1759902" y="824393"/>
                  <a:pt x="1734481" y="798975"/>
                  <a:pt x="1703129" y="798975"/>
                </a:cubicBezTo>
                <a:cubicBezTo>
                  <a:pt x="1683260" y="798975"/>
                  <a:pt x="1665774" y="809181"/>
                  <a:pt x="1658470" y="826501"/>
                </a:cubicBezTo>
                <a:lnTo>
                  <a:pt x="1501420" y="826501"/>
                </a:lnTo>
                <a:lnTo>
                  <a:pt x="1501420" y="688340"/>
                </a:lnTo>
                <a:lnTo>
                  <a:pt x="1658463" y="688340"/>
                </a:lnTo>
                <a:cubicBezTo>
                  <a:pt x="1665774" y="705660"/>
                  <a:pt x="1683257" y="715862"/>
                  <a:pt x="1703129" y="715862"/>
                </a:cubicBezTo>
                <a:cubicBezTo>
                  <a:pt x="1733220" y="715862"/>
                  <a:pt x="1757845" y="692448"/>
                  <a:pt x="1758384" y="662753"/>
                </a:cubicBezTo>
                <a:lnTo>
                  <a:pt x="1755496" y="648456"/>
                </a:lnTo>
                <a:cubicBezTo>
                  <a:pt x="1753540" y="621846"/>
                  <a:pt x="1730614" y="602309"/>
                  <a:pt x="1703129" y="602309"/>
                </a:cubicBezTo>
                <a:cubicBezTo>
                  <a:pt x="1683260" y="602309"/>
                  <a:pt x="1665774" y="612515"/>
                  <a:pt x="1658470" y="629835"/>
                </a:cubicBezTo>
                <a:lnTo>
                  <a:pt x="1501420" y="629835"/>
                </a:lnTo>
                <a:lnTo>
                  <a:pt x="1501420" y="474615"/>
                </a:lnTo>
                <a:close/>
                <a:moveTo>
                  <a:pt x="3356494" y="206297"/>
                </a:moveTo>
                <a:cubicBezTo>
                  <a:pt x="3322827" y="206297"/>
                  <a:pt x="3295534" y="233590"/>
                  <a:pt x="3295534" y="267257"/>
                </a:cubicBezTo>
                <a:cubicBezTo>
                  <a:pt x="3295534" y="300924"/>
                  <a:pt x="3322827" y="328217"/>
                  <a:pt x="3356494" y="328217"/>
                </a:cubicBezTo>
                <a:cubicBezTo>
                  <a:pt x="3390161" y="328217"/>
                  <a:pt x="3417454" y="300924"/>
                  <a:pt x="3417454" y="267257"/>
                </a:cubicBezTo>
                <a:cubicBezTo>
                  <a:pt x="3417454" y="233590"/>
                  <a:pt x="3390161" y="206297"/>
                  <a:pt x="3356494" y="206297"/>
                </a:cubicBezTo>
                <a:close/>
                <a:moveTo>
                  <a:pt x="155892" y="80567"/>
                </a:moveTo>
                <a:cubicBezTo>
                  <a:pt x="115912" y="80567"/>
                  <a:pt x="83502" y="112977"/>
                  <a:pt x="83502" y="152957"/>
                </a:cubicBezTo>
                <a:cubicBezTo>
                  <a:pt x="83502" y="192937"/>
                  <a:pt x="115912" y="225347"/>
                  <a:pt x="155892" y="225347"/>
                </a:cubicBezTo>
                <a:cubicBezTo>
                  <a:pt x="195872" y="225347"/>
                  <a:pt x="228282" y="192937"/>
                  <a:pt x="228282" y="152957"/>
                </a:cubicBezTo>
                <a:cubicBezTo>
                  <a:pt x="228282" y="112977"/>
                  <a:pt x="195872" y="80567"/>
                  <a:pt x="155892" y="80567"/>
                </a:cubicBezTo>
                <a:close/>
                <a:moveTo>
                  <a:pt x="0" y="0"/>
                </a:moveTo>
                <a:lnTo>
                  <a:pt x="3706697" y="0"/>
                </a:lnTo>
                <a:lnTo>
                  <a:pt x="3706697" y="2493818"/>
                </a:lnTo>
                <a:lnTo>
                  <a:pt x="0" y="249381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6" name="テキスト ボックス 5">
            <a:extLst>
              <a:ext uri="{FF2B5EF4-FFF2-40B4-BE49-F238E27FC236}">
                <a16:creationId xmlns:a16="http://schemas.microsoft.com/office/drawing/2014/main" id="{6F39F9E8-3278-427C-894D-47016FA2354D}"/>
              </a:ext>
            </a:extLst>
          </p:cNvPr>
          <p:cNvSpPr txBox="1"/>
          <p:nvPr/>
        </p:nvSpPr>
        <p:spPr>
          <a:xfrm>
            <a:off x="1347323" y="2887515"/>
            <a:ext cx="1569660" cy="646331"/>
          </a:xfrm>
          <a:prstGeom prst="rect">
            <a:avLst/>
          </a:prstGeom>
          <a:noFill/>
        </p:spPr>
        <p:txBody>
          <a:bodyPr wrap="none" rtlCol="0">
            <a:spAutoFit/>
          </a:bodyPr>
          <a:lstStyle/>
          <a:p>
            <a:r>
              <a:rPr kumimoji="1" lang="ja-JP" altLang="en-US" sz="1200"/>
              <a:t>センサー計測・送信</a:t>
            </a:r>
            <a:endParaRPr kumimoji="1" lang="en-US" altLang="ja-JP" sz="1200"/>
          </a:p>
          <a:p>
            <a:r>
              <a:rPr lang="ja-JP" altLang="en-US" sz="1200"/>
              <a:t>コマンド受信</a:t>
            </a:r>
            <a:endParaRPr lang="en-US" altLang="ja-JP" sz="1200"/>
          </a:p>
          <a:p>
            <a:r>
              <a:rPr kumimoji="1" lang="ja-JP" altLang="en-US" sz="1200"/>
              <a:t>設定変数受信</a:t>
            </a:r>
          </a:p>
        </p:txBody>
      </p:sp>
      <p:pic>
        <p:nvPicPr>
          <p:cNvPr id="7" name="図 6">
            <a:extLst>
              <a:ext uri="{FF2B5EF4-FFF2-40B4-BE49-F238E27FC236}">
                <a16:creationId xmlns:a16="http://schemas.microsoft.com/office/drawing/2014/main" id="{8BA438FA-2BA8-4F11-8F62-B52B80DC039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99766" y="2190284"/>
            <a:ext cx="786579" cy="786579"/>
          </a:xfrm>
          <a:prstGeom prst="rect">
            <a:avLst/>
          </a:prstGeom>
        </p:spPr>
      </p:pic>
      <p:pic>
        <p:nvPicPr>
          <p:cNvPr id="8" name="図 7">
            <a:extLst>
              <a:ext uri="{FF2B5EF4-FFF2-40B4-BE49-F238E27FC236}">
                <a16:creationId xmlns:a16="http://schemas.microsoft.com/office/drawing/2014/main" id="{1D641EE3-83FC-41E5-A9DC-B304194DF4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54939" y="2200524"/>
            <a:ext cx="786579" cy="786579"/>
          </a:xfrm>
          <a:prstGeom prst="rect">
            <a:avLst/>
          </a:prstGeom>
        </p:spPr>
      </p:pic>
      <p:cxnSp>
        <p:nvCxnSpPr>
          <p:cNvPr id="9" name="直線矢印コネクタ 164">
            <a:extLst>
              <a:ext uri="{FF2B5EF4-FFF2-40B4-BE49-F238E27FC236}">
                <a16:creationId xmlns:a16="http://schemas.microsoft.com/office/drawing/2014/main" id="{83AA0684-0E42-4012-9160-D2D9722825AB}"/>
              </a:ext>
            </a:extLst>
          </p:cNvPr>
          <p:cNvCxnSpPr>
            <a:cxnSpLocks/>
            <a:stCxn id="12" idx="3"/>
            <a:endCxn id="10" idx="0"/>
          </p:cNvCxnSpPr>
          <p:nvPr/>
        </p:nvCxnSpPr>
        <p:spPr>
          <a:xfrm>
            <a:off x="3235058" y="1290196"/>
            <a:ext cx="311170" cy="960932"/>
          </a:xfrm>
          <a:prstGeom prst="bentConnector2">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0" name="Picture 1">
            <a:extLst>
              <a:ext uri="{FF2B5EF4-FFF2-40B4-BE49-F238E27FC236}">
                <a16:creationId xmlns:a16="http://schemas.microsoft.com/office/drawing/2014/main" id="{A781A999-48CF-44AB-AD4D-23EC3F1D98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35058" y="2251128"/>
            <a:ext cx="622339" cy="664892"/>
          </a:xfrm>
          <a:prstGeom prst="rect">
            <a:avLst/>
          </a:prstGeom>
        </p:spPr>
      </p:pic>
      <p:pic>
        <p:nvPicPr>
          <p:cNvPr id="11" name="グラフィックス 4">
            <a:extLst>
              <a:ext uri="{FF2B5EF4-FFF2-40B4-BE49-F238E27FC236}">
                <a16:creationId xmlns:a16="http://schemas.microsoft.com/office/drawing/2014/main" id="{B1750040-1308-46A6-A89A-1C0D93E46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2937" y="3324018"/>
            <a:ext cx="786579" cy="786579"/>
          </a:xfrm>
          <a:prstGeom prst="rect">
            <a:avLst/>
          </a:prstGeom>
        </p:spPr>
      </p:pic>
      <p:pic>
        <p:nvPicPr>
          <p:cNvPr id="12" name="図 11">
            <a:extLst>
              <a:ext uri="{FF2B5EF4-FFF2-40B4-BE49-F238E27FC236}">
                <a16:creationId xmlns:a16="http://schemas.microsoft.com/office/drawing/2014/main" id="{300F79E2-434E-4780-840E-DABB6B78505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4768" y="900051"/>
            <a:ext cx="780290" cy="780290"/>
          </a:xfrm>
          <a:prstGeom prst="rect">
            <a:avLst/>
          </a:prstGeom>
        </p:spPr>
      </p:pic>
      <p:cxnSp>
        <p:nvCxnSpPr>
          <p:cNvPr id="13" name="直線矢印コネクタ 164">
            <a:extLst>
              <a:ext uri="{FF2B5EF4-FFF2-40B4-BE49-F238E27FC236}">
                <a16:creationId xmlns:a16="http://schemas.microsoft.com/office/drawing/2014/main" id="{7C925824-B420-4015-81F7-5B93A80AC557}"/>
              </a:ext>
            </a:extLst>
          </p:cNvPr>
          <p:cNvCxnSpPr>
            <a:cxnSpLocks/>
            <a:stCxn id="10" idx="3"/>
            <a:endCxn id="7" idx="1"/>
          </p:cNvCxnSpPr>
          <p:nvPr/>
        </p:nvCxnSpPr>
        <p:spPr>
          <a:xfrm>
            <a:off x="3857397" y="2583574"/>
            <a:ext cx="64236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線矢印コネクタ 164">
            <a:extLst>
              <a:ext uri="{FF2B5EF4-FFF2-40B4-BE49-F238E27FC236}">
                <a16:creationId xmlns:a16="http://schemas.microsoft.com/office/drawing/2014/main" id="{D80F88F0-BD24-4A65-A658-D2A1BAA21CA6}"/>
              </a:ext>
            </a:extLst>
          </p:cNvPr>
          <p:cNvCxnSpPr>
            <a:cxnSpLocks/>
            <a:stCxn id="7" idx="3"/>
            <a:endCxn id="8" idx="1"/>
          </p:cNvCxnSpPr>
          <p:nvPr/>
        </p:nvCxnSpPr>
        <p:spPr>
          <a:xfrm>
            <a:off x="5286345" y="2583574"/>
            <a:ext cx="568594" cy="102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直線矢印コネクタ 164">
            <a:extLst>
              <a:ext uri="{FF2B5EF4-FFF2-40B4-BE49-F238E27FC236}">
                <a16:creationId xmlns:a16="http://schemas.microsoft.com/office/drawing/2014/main" id="{9222C28D-CF90-4682-8586-11F7531B34AF}"/>
              </a:ext>
            </a:extLst>
          </p:cNvPr>
          <p:cNvCxnSpPr>
            <a:cxnSpLocks/>
            <a:stCxn id="10" idx="2"/>
            <a:endCxn id="11" idx="0"/>
          </p:cNvCxnSpPr>
          <p:nvPr/>
        </p:nvCxnSpPr>
        <p:spPr>
          <a:xfrm flipH="1">
            <a:off x="3546227" y="2916020"/>
            <a:ext cx="1" cy="4079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直線矢印コネクタ 164">
            <a:extLst>
              <a:ext uri="{FF2B5EF4-FFF2-40B4-BE49-F238E27FC236}">
                <a16:creationId xmlns:a16="http://schemas.microsoft.com/office/drawing/2014/main" id="{F102F084-FBB7-4851-8246-D33C51608951}"/>
              </a:ext>
            </a:extLst>
          </p:cNvPr>
          <p:cNvCxnSpPr>
            <a:cxnSpLocks/>
            <a:endCxn id="10" idx="1"/>
          </p:cNvCxnSpPr>
          <p:nvPr/>
        </p:nvCxnSpPr>
        <p:spPr>
          <a:xfrm flipV="1">
            <a:off x="1847352" y="2583574"/>
            <a:ext cx="1387706" cy="10239"/>
          </a:xfrm>
          <a:prstGeom prst="straightConnector1">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pic>
        <p:nvPicPr>
          <p:cNvPr id="17" name="図 16">
            <a:extLst>
              <a:ext uri="{FF2B5EF4-FFF2-40B4-BE49-F238E27FC236}">
                <a16:creationId xmlns:a16="http://schemas.microsoft.com/office/drawing/2014/main" id="{A45C0EA4-94CE-4113-BD18-F7CF6520D0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98057" y="978564"/>
            <a:ext cx="780290" cy="780290"/>
          </a:xfrm>
          <a:prstGeom prst="rect">
            <a:avLst/>
          </a:prstGeom>
        </p:spPr>
      </p:pic>
      <p:cxnSp>
        <p:nvCxnSpPr>
          <p:cNvPr id="18" name="直線矢印コネクタ 164">
            <a:extLst>
              <a:ext uri="{FF2B5EF4-FFF2-40B4-BE49-F238E27FC236}">
                <a16:creationId xmlns:a16="http://schemas.microsoft.com/office/drawing/2014/main" id="{430E734F-C8B8-4741-B346-94B201594E71}"/>
              </a:ext>
            </a:extLst>
          </p:cNvPr>
          <p:cNvCxnSpPr>
            <a:cxnSpLocks/>
            <a:stCxn id="7" idx="0"/>
            <a:endCxn id="17" idx="2"/>
          </p:cNvCxnSpPr>
          <p:nvPr/>
        </p:nvCxnSpPr>
        <p:spPr>
          <a:xfrm flipH="1" flipV="1">
            <a:off x="4888202" y="1758854"/>
            <a:ext cx="4854" cy="431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図 18">
            <a:extLst>
              <a:ext uri="{FF2B5EF4-FFF2-40B4-BE49-F238E27FC236}">
                <a16:creationId xmlns:a16="http://schemas.microsoft.com/office/drawing/2014/main" id="{6BA17315-54AF-4B8A-9C0B-DD284013A4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37450" y="974239"/>
            <a:ext cx="780290" cy="780290"/>
          </a:xfrm>
          <a:prstGeom prst="rect">
            <a:avLst/>
          </a:prstGeom>
        </p:spPr>
      </p:pic>
      <p:cxnSp>
        <p:nvCxnSpPr>
          <p:cNvPr id="20" name="直線矢印コネクタ 164">
            <a:extLst>
              <a:ext uri="{FF2B5EF4-FFF2-40B4-BE49-F238E27FC236}">
                <a16:creationId xmlns:a16="http://schemas.microsoft.com/office/drawing/2014/main" id="{0CA1EB2C-FE4A-4C14-A436-631EC84DE477}"/>
              </a:ext>
            </a:extLst>
          </p:cNvPr>
          <p:cNvCxnSpPr>
            <a:cxnSpLocks/>
            <a:stCxn id="17" idx="3"/>
            <a:endCxn id="19" idx="1"/>
          </p:cNvCxnSpPr>
          <p:nvPr/>
        </p:nvCxnSpPr>
        <p:spPr>
          <a:xfrm flipV="1">
            <a:off x="5278347" y="1364384"/>
            <a:ext cx="859103" cy="43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テキスト ボックス 20">
            <a:extLst>
              <a:ext uri="{FF2B5EF4-FFF2-40B4-BE49-F238E27FC236}">
                <a16:creationId xmlns:a16="http://schemas.microsoft.com/office/drawing/2014/main" id="{9C82D0BB-1B34-4D34-8727-74E456B94987}"/>
              </a:ext>
            </a:extLst>
          </p:cNvPr>
          <p:cNvSpPr txBox="1"/>
          <p:nvPr/>
        </p:nvSpPr>
        <p:spPr>
          <a:xfrm>
            <a:off x="2629682" y="1824714"/>
            <a:ext cx="954107" cy="276999"/>
          </a:xfrm>
          <a:prstGeom prst="rect">
            <a:avLst/>
          </a:prstGeom>
          <a:noFill/>
        </p:spPr>
        <p:txBody>
          <a:bodyPr wrap="none" rtlCol="0">
            <a:spAutoFit/>
          </a:bodyPr>
          <a:lstStyle/>
          <a:p>
            <a:r>
              <a:rPr kumimoji="1" lang="ja-JP" altLang="en-US" sz="1200"/>
              <a:t>接続・管理</a:t>
            </a:r>
          </a:p>
        </p:txBody>
      </p:sp>
      <p:sp>
        <p:nvSpPr>
          <p:cNvPr id="22" name="テキスト ボックス 21">
            <a:extLst>
              <a:ext uri="{FF2B5EF4-FFF2-40B4-BE49-F238E27FC236}">
                <a16:creationId xmlns:a16="http://schemas.microsoft.com/office/drawing/2014/main" id="{3EB0506B-7C78-4127-9E09-F759B21DCEA4}"/>
              </a:ext>
            </a:extLst>
          </p:cNvPr>
          <p:cNvSpPr txBox="1"/>
          <p:nvPr/>
        </p:nvSpPr>
        <p:spPr>
          <a:xfrm>
            <a:off x="4489485" y="2931586"/>
            <a:ext cx="2339102" cy="276999"/>
          </a:xfrm>
          <a:prstGeom prst="rect">
            <a:avLst/>
          </a:prstGeom>
          <a:noFill/>
        </p:spPr>
        <p:txBody>
          <a:bodyPr wrap="none" rtlCol="0">
            <a:spAutoFit/>
          </a:bodyPr>
          <a:lstStyle/>
          <a:p>
            <a:r>
              <a:rPr kumimoji="1" lang="ja-JP" altLang="en-US" sz="1200"/>
              <a:t>リアルタイムデータ分析と蓄積</a:t>
            </a:r>
          </a:p>
        </p:txBody>
      </p:sp>
      <p:sp>
        <p:nvSpPr>
          <p:cNvPr id="23" name="テキスト ボックス 22">
            <a:extLst>
              <a:ext uri="{FF2B5EF4-FFF2-40B4-BE49-F238E27FC236}">
                <a16:creationId xmlns:a16="http://schemas.microsoft.com/office/drawing/2014/main" id="{AAE4B2FE-63C0-400E-B5E3-4D09F6C6D958}"/>
              </a:ext>
            </a:extLst>
          </p:cNvPr>
          <p:cNvSpPr txBox="1"/>
          <p:nvPr/>
        </p:nvSpPr>
        <p:spPr>
          <a:xfrm>
            <a:off x="4927005" y="1820062"/>
            <a:ext cx="1723549" cy="276999"/>
          </a:xfrm>
          <a:prstGeom prst="rect">
            <a:avLst/>
          </a:prstGeom>
          <a:noFill/>
        </p:spPr>
        <p:txBody>
          <a:bodyPr wrap="none" rtlCol="0">
            <a:spAutoFit/>
          </a:bodyPr>
          <a:lstStyle/>
          <a:p>
            <a:r>
              <a:rPr kumimoji="1" lang="ja-JP" altLang="en-US" sz="1200"/>
              <a:t>条件合致イベント抽出</a:t>
            </a:r>
          </a:p>
        </p:txBody>
      </p:sp>
      <p:sp>
        <p:nvSpPr>
          <p:cNvPr id="24" name="テキスト ボックス 23">
            <a:extLst>
              <a:ext uri="{FF2B5EF4-FFF2-40B4-BE49-F238E27FC236}">
                <a16:creationId xmlns:a16="http://schemas.microsoft.com/office/drawing/2014/main" id="{C5312F62-3CA0-483B-8751-CE969C22379F}"/>
              </a:ext>
            </a:extLst>
          </p:cNvPr>
          <p:cNvSpPr txBox="1"/>
          <p:nvPr/>
        </p:nvSpPr>
        <p:spPr>
          <a:xfrm>
            <a:off x="3984316" y="3587849"/>
            <a:ext cx="1261884" cy="276999"/>
          </a:xfrm>
          <a:prstGeom prst="rect">
            <a:avLst/>
          </a:prstGeom>
          <a:noFill/>
        </p:spPr>
        <p:txBody>
          <a:bodyPr wrap="none" rtlCol="0">
            <a:spAutoFit/>
          </a:bodyPr>
          <a:lstStyle/>
          <a:p>
            <a:r>
              <a:rPr kumimoji="1" lang="ja-JP" altLang="en-US" sz="1200" dirty="0"/>
              <a:t>データの可視化</a:t>
            </a:r>
          </a:p>
        </p:txBody>
      </p:sp>
      <p:grpSp>
        <p:nvGrpSpPr>
          <p:cNvPr id="25" name="グループ化 24">
            <a:extLst>
              <a:ext uri="{FF2B5EF4-FFF2-40B4-BE49-F238E27FC236}">
                <a16:creationId xmlns:a16="http://schemas.microsoft.com/office/drawing/2014/main" id="{E057E9DE-8BAE-492F-A446-050629E77B07}"/>
              </a:ext>
            </a:extLst>
          </p:cNvPr>
          <p:cNvGrpSpPr/>
          <p:nvPr/>
        </p:nvGrpSpPr>
        <p:grpSpPr>
          <a:xfrm>
            <a:off x="7240791" y="817257"/>
            <a:ext cx="3329638" cy="2559607"/>
            <a:chOff x="8084458" y="3084667"/>
            <a:chExt cx="3762490" cy="2559607"/>
          </a:xfrm>
        </p:grpSpPr>
        <p:sp>
          <p:nvSpPr>
            <p:cNvPr id="26" name="四角形: メモ 24">
              <a:extLst>
                <a:ext uri="{FF2B5EF4-FFF2-40B4-BE49-F238E27FC236}">
                  <a16:creationId xmlns:a16="http://schemas.microsoft.com/office/drawing/2014/main" id="{E8AFD5A7-2B23-482B-9E62-E242271CFDE5}"/>
                </a:ext>
              </a:extLst>
            </p:cNvPr>
            <p:cNvSpPr/>
            <p:nvPr/>
          </p:nvSpPr>
          <p:spPr>
            <a:xfrm>
              <a:off x="8084458" y="3084667"/>
              <a:ext cx="3762490" cy="2559607"/>
            </a:xfrm>
            <a:prstGeom prst="foldedCorner">
              <a:avLst/>
            </a:prstGeom>
            <a:solidFill>
              <a:schemeClr val="bg1"/>
            </a:solidFill>
            <a:ln>
              <a:solidFill>
                <a:srgbClr val="00B0F0"/>
              </a:solidFill>
            </a:ln>
          </p:spPr>
          <p:style>
            <a:lnRef idx="1">
              <a:schemeClr val="accent4"/>
            </a:lnRef>
            <a:fillRef idx="2">
              <a:schemeClr val="accent4"/>
            </a:fillRef>
            <a:effectRef idx="1">
              <a:schemeClr val="accent4"/>
            </a:effectRef>
            <a:fontRef idx="minor">
              <a:schemeClr val="dk1"/>
            </a:fontRef>
          </p:style>
          <p:txBody>
            <a:bodyPr rtlCol="0" anchor="t"/>
            <a:lstStyle/>
            <a:p>
              <a:r>
                <a:rPr lang="ja-JP" altLang="en-US" sz="2400" dirty="0"/>
                <a:t>　   </a:t>
              </a:r>
              <a:r>
                <a:rPr kumimoji="1" lang="en-US" altLang="ja-JP" sz="2400" dirty="0" err="1"/>
                <a:t>IoT</a:t>
              </a:r>
              <a:r>
                <a:rPr kumimoji="1" lang="ja-JP" altLang="en-US" sz="2400" dirty="0"/>
                <a:t> </a:t>
              </a:r>
              <a:r>
                <a:rPr kumimoji="1" lang="en-US" altLang="ja-JP" sz="2400" dirty="0"/>
                <a:t>Hub</a:t>
              </a:r>
            </a:p>
            <a:p>
              <a:r>
                <a:rPr kumimoji="1" lang="ja-JP" altLang="en-US" sz="2400" dirty="0">
                  <a:solidFill>
                    <a:schemeClr val="bg1">
                      <a:lumMod val="85000"/>
                    </a:schemeClr>
                  </a:solidFill>
                </a:rPr>
                <a:t>　   </a:t>
              </a:r>
              <a:r>
                <a:rPr kumimoji="1" lang="en-US" altLang="ja-JP" sz="2400" dirty="0">
                  <a:solidFill>
                    <a:schemeClr val="bg1">
                      <a:lumMod val="85000"/>
                    </a:schemeClr>
                  </a:solidFill>
                </a:rPr>
                <a:t>Time</a:t>
              </a:r>
              <a:r>
                <a:rPr kumimoji="1" lang="ja-JP" altLang="en-US" sz="2400" dirty="0">
                  <a:solidFill>
                    <a:schemeClr val="bg1">
                      <a:lumMod val="85000"/>
                    </a:schemeClr>
                  </a:solidFill>
                </a:rPr>
                <a:t> </a:t>
              </a:r>
              <a:r>
                <a:rPr kumimoji="1" lang="en-US" altLang="ja-JP" sz="2400" dirty="0">
                  <a:solidFill>
                    <a:schemeClr val="bg1">
                      <a:lumMod val="85000"/>
                    </a:schemeClr>
                  </a:solidFill>
                </a:rPr>
                <a:t>Series</a:t>
              </a:r>
              <a:r>
                <a:rPr kumimoji="1" lang="ja-JP" altLang="en-US" sz="2400" dirty="0">
                  <a:solidFill>
                    <a:schemeClr val="bg1">
                      <a:lumMod val="85000"/>
                    </a:schemeClr>
                  </a:solidFill>
                </a:rPr>
                <a:t> </a:t>
              </a:r>
              <a:r>
                <a:rPr kumimoji="1" lang="en-US" altLang="ja-JP" sz="2400" dirty="0">
                  <a:solidFill>
                    <a:schemeClr val="bg1">
                      <a:lumMod val="85000"/>
                    </a:schemeClr>
                  </a:solidFill>
                </a:rPr>
                <a:t>Insight</a:t>
              </a:r>
            </a:p>
            <a:p>
              <a:r>
                <a:rPr lang="ja-JP" altLang="en-US" sz="2400" dirty="0">
                  <a:solidFill>
                    <a:schemeClr val="bg1">
                      <a:lumMod val="85000"/>
                    </a:schemeClr>
                  </a:solidFill>
                </a:rPr>
                <a:t>　   </a:t>
              </a:r>
              <a:r>
                <a:rPr lang="en-US" altLang="ja-JP" sz="2400" dirty="0">
                  <a:solidFill>
                    <a:schemeClr val="bg1">
                      <a:lumMod val="85000"/>
                    </a:schemeClr>
                  </a:solidFill>
                </a:rPr>
                <a:t>Functions</a:t>
              </a:r>
            </a:p>
            <a:p>
              <a:r>
                <a:rPr lang="ja-JP" altLang="en-US" sz="2400" dirty="0"/>
                <a:t>　   </a:t>
              </a:r>
              <a:r>
                <a:rPr lang="en-US" altLang="ja-JP" sz="2400" dirty="0"/>
                <a:t>Stream</a:t>
              </a:r>
              <a:r>
                <a:rPr lang="ja-JP" altLang="en-US" sz="2400" dirty="0"/>
                <a:t> </a:t>
              </a:r>
              <a:r>
                <a:rPr lang="en-US" altLang="ja-JP" sz="2400" dirty="0"/>
                <a:t>Analytics</a:t>
              </a:r>
            </a:p>
            <a:p>
              <a:r>
                <a:rPr kumimoji="1" lang="ja-JP" altLang="en-US" sz="2400" dirty="0"/>
                <a:t>　　</a:t>
              </a:r>
              <a:r>
                <a:rPr kumimoji="1" lang="en-US" altLang="ja-JP" sz="2400" dirty="0"/>
                <a:t>Event</a:t>
              </a:r>
              <a:r>
                <a:rPr kumimoji="1" lang="ja-JP" altLang="en-US" sz="2400" dirty="0"/>
                <a:t> </a:t>
              </a:r>
              <a:r>
                <a:rPr kumimoji="1" lang="en-US" altLang="ja-JP" sz="2400" dirty="0"/>
                <a:t>Hubs</a:t>
              </a:r>
            </a:p>
            <a:p>
              <a:r>
                <a:rPr lang="ja-JP" altLang="en-US" sz="2400" dirty="0"/>
                <a:t>　   </a:t>
              </a:r>
              <a:r>
                <a:rPr lang="en-US" altLang="ja-JP" sz="2400" dirty="0"/>
                <a:t>Storage</a:t>
              </a:r>
              <a:endParaRPr kumimoji="1" lang="ja-JP" altLang="en-US" sz="2400" dirty="0"/>
            </a:p>
          </p:txBody>
        </p:sp>
        <p:pic>
          <p:nvPicPr>
            <p:cNvPr id="27" name="Picture 1">
              <a:extLst>
                <a:ext uri="{FF2B5EF4-FFF2-40B4-BE49-F238E27FC236}">
                  <a16:creationId xmlns:a16="http://schemas.microsoft.com/office/drawing/2014/main" id="{6E8C6217-7B77-4752-9189-A11FAAB5B1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68362" y="3151641"/>
              <a:ext cx="272798" cy="291451"/>
            </a:xfrm>
            <a:prstGeom prst="rect">
              <a:avLst/>
            </a:prstGeom>
          </p:spPr>
        </p:pic>
        <p:pic>
          <p:nvPicPr>
            <p:cNvPr id="28" name="グラフィックス 42">
              <a:extLst>
                <a:ext uri="{FF2B5EF4-FFF2-40B4-BE49-F238E27FC236}">
                  <a16:creationId xmlns:a16="http://schemas.microsoft.com/office/drawing/2014/main" id="{70306364-BC12-4976-BD68-13624B1DF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8362" y="3555320"/>
              <a:ext cx="265561" cy="265561"/>
            </a:xfrm>
            <a:prstGeom prst="rect">
              <a:avLst/>
            </a:prstGeom>
          </p:spPr>
        </p:pic>
        <p:pic>
          <p:nvPicPr>
            <p:cNvPr id="29" name="図 28">
              <a:extLst>
                <a:ext uri="{FF2B5EF4-FFF2-40B4-BE49-F238E27FC236}">
                  <a16:creationId xmlns:a16="http://schemas.microsoft.com/office/drawing/2014/main" id="{22964D2C-3D8A-4FBA-B285-80D69C328C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59748" y="3894925"/>
              <a:ext cx="329983" cy="329983"/>
            </a:xfrm>
            <a:prstGeom prst="rect">
              <a:avLst/>
            </a:prstGeom>
          </p:spPr>
        </p:pic>
        <p:pic>
          <p:nvPicPr>
            <p:cNvPr id="30" name="図 29">
              <a:extLst>
                <a:ext uri="{FF2B5EF4-FFF2-40B4-BE49-F238E27FC236}">
                  <a16:creationId xmlns:a16="http://schemas.microsoft.com/office/drawing/2014/main" id="{BE400E92-4691-4144-8B6A-A1E523791D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29971" y="4250797"/>
              <a:ext cx="394599" cy="394599"/>
            </a:xfrm>
            <a:prstGeom prst="rect">
              <a:avLst/>
            </a:prstGeom>
          </p:spPr>
        </p:pic>
        <p:pic>
          <p:nvPicPr>
            <p:cNvPr id="31" name="図 30">
              <a:extLst>
                <a:ext uri="{FF2B5EF4-FFF2-40B4-BE49-F238E27FC236}">
                  <a16:creationId xmlns:a16="http://schemas.microsoft.com/office/drawing/2014/main" id="{0C86B819-F530-432C-988E-F76D0BA190F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60766" y="4609761"/>
              <a:ext cx="328966" cy="328965"/>
            </a:xfrm>
            <a:prstGeom prst="rect">
              <a:avLst/>
            </a:prstGeom>
          </p:spPr>
        </p:pic>
        <p:pic>
          <p:nvPicPr>
            <p:cNvPr id="32" name="図 31">
              <a:extLst>
                <a:ext uri="{FF2B5EF4-FFF2-40B4-BE49-F238E27FC236}">
                  <a16:creationId xmlns:a16="http://schemas.microsoft.com/office/drawing/2014/main" id="{939C310A-9604-47E6-9C9D-618A8ABE083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51748" y="4979267"/>
              <a:ext cx="357165" cy="357165"/>
            </a:xfrm>
            <a:prstGeom prst="rect">
              <a:avLst/>
            </a:prstGeom>
          </p:spPr>
        </p:pic>
      </p:grpSp>
      <p:sp>
        <p:nvSpPr>
          <p:cNvPr id="33" name="テキスト ボックス 20">
            <a:extLst>
              <a:ext uri="{FF2B5EF4-FFF2-40B4-BE49-F238E27FC236}">
                <a16:creationId xmlns:a16="http://schemas.microsoft.com/office/drawing/2014/main" id="{27C5CB55-6A7C-4EBA-8443-1D8A54E2B9E2}"/>
              </a:ext>
            </a:extLst>
          </p:cNvPr>
          <p:cNvSpPr txBox="1"/>
          <p:nvPr/>
        </p:nvSpPr>
        <p:spPr>
          <a:xfrm>
            <a:off x="3612042" y="2702327"/>
            <a:ext cx="629202"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endParaRPr kumimoji="1" lang="ja-JP" altLang="en-US" sz="1600" dirty="0">
              <a:solidFill>
                <a:srgbClr val="006DD6"/>
              </a:solidFill>
              <a:latin typeface="Arial Black" panose="020B0A04020102020204" pitchFamily="34" charset="0"/>
            </a:endParaRPr>
          </a:p>
        </p:txBody>
      </p:sp>
      <p:sp>
        <p:nvSpPr>
          <p:cNvPr id="34" name="テキスト ボックス 33"/>
          <p:cNvSpPr txBox="1"/>
          <p:nvPr/>
        </p:nvSpPr>
        <p:spPr>
          <a:xfrm>
            <a:off x="6137450" y="4018164"/>
            <a:ext cx="6054550" cy="3139321"/>
          </a:xfrm>
          <a:prstGeom prst="rect">
            <a:avLst/>
          </a:prstGeom>
          <a:noFill/>
        </p:spPr>
        <p:txBody>
          <a:bodyPr wrap="square" rtlCol="0">
            <a:spAutoFit/>
          </a:bodyPr>
          <a:lstStyle/>
          <a:p>
            <a:r>
              <a:rPr lang="ja-JP" altLang="en-US" dirty="0">
                <a:solidFill>
                  <a:schemeClr val="bg1">
                    <a:lumMod val="85000"/>
                  </a:schemeClr>
                </a:solidFill>
              </a:rPr>
              <a:t>　</a:t>
            </a:r>
            <a:r>
              <a:rPr lang="en-US" altLang="ja-JP" dirty="0">
                <a:solidFill>
                  <a:schemeClr val="bg1">
                    <a:lumMod val="85000"/>
                  </a:schemeClr>
                </a:solidFill>
              </a:rPr>
              <a:t>•Time  Series  Insights</a:t>
            </a:r>
            <a:r>
              <a:rPr lang="ja-JP" altLang="en-US" dirty="0">
                <a:solidFill>
                  <a:schemeClr val="bg1">
                    <a:lumMod val="85000"/>
                  </a:schemeClr>
                </a:solidFill>
              </a:rPr>
              <a:t>の設定とグラフ表示</a:t>
            </a:r>
            <a:endParaRPr lang="en-US" dirty="0">
              <a:solidFill>
                <a:schemeClr val="bg1">
                  <a:lumMod val="85000"/>
                </a:schemeClr>
              </a:solidFill>
            </a:endParaRPr>
          </a:p>
          <a:p>
            <a:r>
              <a:rPr lang="ja-JP" altLang="en-US" dirty="0">
                <a:solidFill>
                  <a:schemeClr val="bg1">
                    <a:lumMod val="85000"/>
                  </a:schemeClr>
                </a:solidFill>
              </a:rPr>
              <a:t>　　</a:t>
            </a:r>
            <a:r>
              <a:rPr lang="en-US" altLang="ja-JP" dirty="0">
                <a:solidFill>
                  <a:schemeClr val="bg1">
                    <a:lumMod val="85000"/>
                  </a:schemeClr>
                </a:solidFill>
              </a:rPr>
              <a:t>(</a:t>
            </a:r>
            <a:r>
              <a:rPr lang="ja-JP" altLang="en-US" dirty="0">
                <a:solidFill>
                  <a:schemeClr val="bg1">
                    <a:lumMod val="85000"/>
                  </a:schemeClr>
                </a:solidFill>
              </a:rPr>
              <a:t>ここで実際に</a:t>
            </a:r>
            <a:r>
              <a:rPr lang="en-US" altLang="ja-JP" dirty="0">
                <a:solidFill>
                  <a:schemeClr val="bg1">
                    <a:lumMod val="85000"/>
                  </a:schemeClr>
                </a:solidFill>
              </a:rPr>
              <a:t>STM32</a:t>
            </a:r>
            <a:r>
              <a:rPr lang="ja-JP" altLang="en-US" dirty="0">
                <a:solidFill>
                  <a:schemeClr val="bg1">
                    <a:lumMod val="85000"/>
                  </a:schemeClr>
                </a:solidFill>
              </a:rPr>
              <a:t>と接続</a:t>
            </a:r>
            <a:r>
              <a:rPr lang="en-US" altLang="ja-JP" dirty="0">
                <a:solidFill>
                  <a:schemeClr val="bg1">
                    <a:lumMod val="85000"/>
                  </a:schemeClr>
                </a:solidFill>
              </a:rPr>
              <a:t>)</a:t>
            </a:r>
            <a:endParaRPr lang="en-US" dirty="0">
              <a:solidFill>
                <a:schemeClr val="bg1">
                  <a:lumMod val="85000"/>
                </a:schemeClr>
              </a:solidFill>
            </a:endParaRPr>
          </a:p>
          <a:p>
            <a:r>
              <a:rPr lang="ja-JP" altLang="en-US" dirty="0"/>
              <a:t>　</a:t>
            </a:r>
            <a:r>
              <a:rPr lang="en-US" altLang="ja-JP" dirty="0"/>
              <a:t>•Option  </a:t>
            </a:r>
            <a:r>
              <a:rPr lang="ja-JP" altLang="en-US" dirty="0"/>
              <a:t>データの可視化</a:t>
            </a:r>
            <a:r>
              <a:rPr lang="en-US" altLang="ja-JP" dirty="0"/>
              <a:t>(</a:t>
            </a:r>
            <a:r>
              <a:rPr lang="ja-JP" altLang="en-US" dirty="0"/>
              <a:t>測定データの記録</a:t>
            </a:r>
            <a:r>
              <a:rPr lang="en-US" altLang="ja-JP" dirty="0"/>
              <a:t>)</a:t>
            </a:r>
            <a:endParaRPr lang="en-US" dirty="0"/>
          </a:p>
          <a:p>
            <a:r>
              <a:rPr lang="ja-JP" altLang="en-US" dirty="0"/>
              <a:t>　</a:t>
            </a:r>
            <a:r>
              <a:rPr lang="en-US" altLang="ja-JP" dirty="0"/>
              <a:t>•BLOB</a:t>
            </a:r>
            <a:r>
              <a:rPr lang="ja-JP" altLang="en-US" dirty="0"/>
              <a:t>ストレージの作成</a:t>
            </a:r>
            <a:endParaRPr lang="en-US" dirty="0"/>
          </a:p>
          <a:p>
            <a:r>
              <a:rPr lang="ja-JP" altLang="en-US" dirty="0"/>
              <a:t>　</a:t>
            </a:r>
            <a:r>
              <a:rPr lang="en-US" altLang="ja-JP" dirty="0"/>
              <a:t>•Stream  Analytics</a:t>
            </a:r>
            <a:r>
              <a:rPr lang="ja-JP" altLang="en-US" dirty="0"/>
              <a:t>の作成</a:t>
            </a:r>
            <a:endParaRPr lang="en-US" altLang="ja-JP" dirty="0"/>
          </a:p>
          <a:p>
            <a:r>
              <a:rPr lang="ja-JP" altLang="en-US" dirty="0"/>
              <a:t>　</a:t>
            </a:r>
            <a:r>
              <a:rPr lang="en-US" altLang="ja-JP" dirty="0"/>
              <a:t>•</a:t>
            </a:r>
            <a:r>
              <a:rPr lang="ja-JP" altLang="en-US" dirty="0"/>
              <a:t>デバイス管理パラメタ設定</a:t>
            </a:r>
            <a:endParaRPr lang="en-US" dirty="0"/>
          </a:p>
          <a:p>
            <a:r>
              <a:rPr lang="ja-JP" altLang="en-US" dirty="0"/>
              <a:t>　</a:t>
            </a:r>
            <a:r>
              <a:rPr lang="en-US" altLang="ja-JP" dirty="0"/>
              <a:t>•Stream Analytics</a:t>
            </a:r>
            <a:r>
              <a:rPr lang="ja-JP" altLang="en-US" dirty="0"/>
              <a:t>止めて</a:t>
            </a:r>
            <a:endParaRPr lang="en-US" dirty="0"/>
          </a:p>
          <a:p>
            <a:r>
              <a:rPr lang="ja-JP" altLang="en-US" dirty="0"/>
              <a:t>　  </a:t>
            </a:r>
            <a:r>
              <a:rPr lang="en-US" altLang="ja-JP" dirty="0"/>
              <a:t>Event Hub</a:t>
            </a:r>
            <a:r>
              <a:rPr lang="ja-JP" altLang="en-US" dirty="0"/>
              <a:t>作成と</a:t>
            </a:r>
            <a:r>
              <a:rPr lang="en-US" altLang="ja-JP" dirty="0"/>
              <a:t>Stream Analytics</a:t>
            </a:r>
            <a:r>
              <a:rPr lang="ja-JP" altLang="en-US" dirty="0"/>
              <a:t>クエリ</a:t>
            </a:r>
            <a:r>
              <a:rPr lang="en-US" altLang="ja-JP" dirty="0"/>
              <a:t>/</a:t>
            </a:r>
            <a:r>
              <a:rPr lang="ja-JP" altLang="en-US" dirty="0"/>
              <a:t>出力更新</a:t>
            </a:r>
            <a:endParaRPr lang="en-US" dirty="0"/>
          </a:p>
          <a:p>
            <a:r>
              <a:rPr lang="ja-JP" altLang="en-US" dirty="0">
                <a:solidFill>
                  <a:schemeClr val="bg1">
                    <a:lumMod val="85000"/>
                  </a:schemeClr>
                </a:solidFill>
              </a:rPr>
              <a:t>　</a:t>
            </a:r>
            <a:r>
              <a:rPr lang="en-US" altLang="ja-JP" dirty="0">
                <a:solidFill>
                  <a:schemeClr val="bg1">
                    <a:lumMod val="85000"/>
                  </a:schemeClr>
                </a:solidFill>
              </a:rPr>
              <a:t>•Time  Series  Insights</a:t>
            </a:r>
            <a:r>
              <a:rPr lang="ja-JP" altLang="en-US" dirty="0">
                <a:solidFill>
                  <a:schemeClr val="bg1">
                    <a:lumMod val="85000"/>
                  </a:schemeClr>
                </a:solidFill>
              </a:rPr>
              <a:t>の作成・設定</a:t>
            </a:r>
            <a:endParaRPr lang="en-US" dirty="0">
              <a:solidFill>
                <a:schemeClr val="bg1">
                  <a:lumMod val="85000"/>
                </a:schemeClr>
              </a:solidFill>
            </a:endParaRPr>
          </a:p>
          <a:p>
            <a:r>
              <a:rPr lang="ja-JP" altLang="en-US" dirty="0">
                <a:solidFill>
                  <a:schemeClr val="bg1">
                    <a:lumMod val="85000"/>
                  </a:schemeClr>
                </a:solidFill>
              </a:rPr>
              <a:t>　</a:t>
            </a:r>
            <a:r>
              <a:rPr lang="en-US" altLang="ja-JP" dirty="0">
                <a:solidFill>
                  <a:schemeClr val="bg1">
                    <a:lumMod val="85000"/>
                  </a:schemeClr>
                </a:solidFill>
              </a:rPr>
              <a:t>•Stream Analytics</a:t>
            </a:r>
            <a:r>
              <a:rPr lang="ja-JP" altLang="en-US" dirty="0">
                <a:solidFill>
                  <a:schemeClr val="bg1">
                    <a:lumMod val="85000"/>
                  </a:schemeClr>
                </a:solidFill>
              </a:rPr>
              <a:t>再実行＆</a:t>
            </a:r>
            <a:r>
              <a:rPr lang="en-US" altLang="ja-JP" dirty="0">
                <a:solidFill>
                  <a:schemeClr val="bg1">
                    <a:lumMod val="85000"/>
                  </a:schemeClr>
                </a:solidFill>
              </a:rPr>
              <a:t>TSI</a:t>
            </a:r>
            <a:r>
              <a:rPr lang="ja-JP" altLang="en-US" dirty="0">
                <a:solidFill>
                  <a:schemeClr val="bg1">
                    <a:lumMod val="85000"/>
                  </a:schemeClr>
                </a:solidFill>
              </a:rPr>
              <a:t>でグラフ表示</a:t>
            </a:r>
            <a:endParaRPr lang="en-US" dirty="0">
              <a:solidFill>
                <a:schemeClr val="bg1">
                  <a:lumMod val="85000"/>
                </a:schemeClr>
              </a:solidFill>
            </a:endParaRPr>
          </a:p>
          <a:p>
            <a:endParaRPr lang="en-US" dirty="0"/>
          </a:p>
        </p:txBody>
      </p:sp>
    </p:spTree>
    <p:extLst>
      <p:ext uri="{BB962C8B-B14F-4D97-AF65-F5344CB8AC3E}">
        <p14:creationId xmlns:p14="http://schemas.microsoft.com/office/powerpoint/2010/main" val="6292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8AA890-8416-46E6-931C-3218ED2B279F}"/>
              </a:ext>
            </a:extLst>
          </p:cNvPr>
          <p:cNvSpPr>
            <a:spLocks noGrp="1"/>
          </p:cNvSpPr>
          <p:nvPr>
            <p:ph idx="1"/>
          </p:nvPr>
        </p:nvSpPr>
        <p:spPr>
          <a:xfrm>
            <a:off x="838200" y="542925"/>
            <a:ext cx="10515600" cy="5643870"/>
          </a:xfrm>
        </p:spPr>
        <p:txBody>
          <a:bodyPr/>
          <a:lstStyle/>
          <a:p>
            <a:pPr marL="0" indent="0">
              <a:buNone/>
            </a:pPr>
            <a:r>
              <a:rPr lang="en-US" altLang="ja-JP" dirty="0"/>
              <a:t>(3) Node-RED</a:t>
            </a:r>
            <a:r>
              <a:rPr lang="ja-JP" altLang="en-US" dirty="0"/>
              <a:t> </a:t>
            </a:r>
            <a:r>
              <a:rPr lang="en-US" altLang="ja-JP" dirty="0"/>
              <a:t>IDE</a:t>
            </a:r>
            <a:r>
              <a:rPr lang="ja-JP" altLang="en-US" dirty="0"/>
              <a:t>をインストール</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 </a:t>
            </a:r>
            <a:r>
              <a:rPr lang="en-US" altLang="ja-JP" dirty="0" err="1">
                <a:solidFill>
                  <a:srgbClr val="FF0000"/>
                </a:solidFill>
              </a:rPr>
              <a:t>npm</a:t>
            </a:r>
            <a:r>
              <a:rPr lang="en-US" altLang="ja-JP" dirty="0">
                <a:solidFill>
                  <a:srgbClr val="FF0000"/>
                </a:solidFill>
              </a:rPr>
              <a:t> install --global --production windows-build-tools</a:t>
            </a:r>
          </a:p>
          <a:p>
            <a:endParaRPr kumimoji="1" lang="ja-JP" altLang="en-US" dirty="0"/>
          </a:p>
        </p:txBody>
      </p:sp>
      <p:grpSp>
        <p:nvGrpSpPr>
          <p:cNvPr id="2" name="グループ化 1">
            <a:extLst>
              <a:ext uri="{FF2B5EF4-FFF2-40B4-BE49-F238E27FC236}">
                <a16:creationId xmlns:a16="http://schemas.microsoft.com/office/drawing/2014/main" id="{73A97369-5C16-40A9-9A23-75DE7589DFB9}"/>
              </a:ext>
            </a:extLst>
          </p:cNvPr>
          <p:cNvGrpSpPr/>
          <p:nvPr/>
        </p:nvGrpSpPr>
        <p:grpSpPr>
          <a:xfrm>
            <a:off x="2064988" y="1549400"/>
            <a:ext cx="7440962" cy="5146674"/>
            <a:chOff x="2064988" y="1549400"/>
            <a:chExt cx="7440962" cy="5146674"/>
          </a:xfrm>
        </p:grpSpPr>
        <p:grpSp>
          <p:nvGrpSpPr>
            <p:cNvPr id="5" name="グループ化 4">
              <a:extLst>
                <a:ext uri="{FF2B5EF4-FFF2-40B4-BE49-F238E27FC236}">
                  <a16:creationId xmlns:a16="http://schemas.microsoft.com/office/drawing/2014/main" id="{52067B5B-4E1A-44D9-9B9B-AE4CBAB98AB2}"/>
                </a:ext>
              </a:extLst>
            </p:cNvPr>
            <p:cNvGrpSpPr/>
            <p:nvPr/>
          </p:nvGrpSpPr>
          <p:grpSpPr>
            <a:xfrm>
              <a:off x="2064988" y="1549400"/>
              <a:ext cx="7440962" cy="5146674"/>
              <a:chOff x="4331938" y="330200"/>
              <a:chExt cx="7664687" cy="5186261"/>
            </a:xfrm>
          </p:grpSpPr>
          <p:pic>
            <p:nvPicPr>
              <p:cNvPr id="6" name="図 5">
                <a:extLst>
                  <a:ext uri="{FF2B5EF4-FFF2-40B4-BE49-F238E27FC236}">
                    <a16:creationId xmlns:a16="http://schemas.microsoft.com/office/drawing/2014/main" id="{28F69873-2E01-472E-A5DC-4909D7E969DE}"/>
                  </a:ext>
                </a:extLst>
              </p:cNvPr>
              <p:cNvPicPr>
                <a:picLocks noChangeAspect="1"/>
              </p:cNvPicPr>
              <p:nvPr/>
            </p:nvPicPr>
            <p:blipFill>
              <a:blip r:embed="rId2"/>
              <a:stretch>
                <a:fillRect/>
              </a:stretch>
            </p:blipFill>
            <p:spPr>
              <a:xfrm>
                <a:off x="4351560" y="1393280"/>
                <a:ext cx="7645065" cy="4123181"/>
              </a:xfrm>
              <a:prstGeom prst="rect">
                <a:avLst/>
              </a:prstGeom>
            </p:spPr>
          </p:pic>
          <p:grpSp>
            <p:nvGrpSpPr>
              <p:cNvPr id="7" name="グループ化 6">
                <a:extLst>
                  <a:ext uri="{FF2B5EF4-FFF2-40B4-BE49-F238E27FC236}">
                    <a16:creationId xmlns:a16="http://schemas.microsoft.com/office/drawing/2014/main" id="{311437E9-D481-4F3F-935E-315A0FFCBE5E}"/>
                  </a:ext>
                </a:extLst>
              </p:cNvPr>
              <p:cNvGrpSpPr/>
              <p:nvPr/>
            </p:nvGrpSpPr>
            <p:grpSpPr>
              <a:xfrm>
                <a:off x="4331938" y="330200"/>
                <a:ext cx="7645065" cy="4110250"/>
                <a:chOff x="4331938" y="330200"/>
                <a:chExt cx="7645065" cy="4110250"/>
              </a:xfrm>
            </p:grpSpPr>
            <p:pic>
              <p:nvPicPr>
                <p:cNvPr id="8" name="図 7">
                  <a:extLst>
                    <a:ext uri="{FF2B5EF4-FFF2-40B4-BE49-F238E27FC236}">
                      <a16:creationId xmlns:a16="http://schemas.microsoft.com/office/drawing/2014/main" id="{76F0ACA2-AE60-4AE9-8529-E62B3D3E999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31938" y="330200"/>
                  <a:ext cx="7645065" cy="4110250"/>
                </a:xfrm>
                <a:prstGeom prst="rect">
                  <a:avLst/>
                </a:prstGeom>
              </p:spPr>
            </p:pic>
            <p:sp>
              <p:nvSpPr>
                <p:cNvPr id="9" name="角丸四角形 19">
                  <a:extLst>
                    <a:ext uri="{FF2B5EF4-FFF2-40B4-BE49-F238E27FC236}">
                      <a16:creationId xmlns:a16="http://schemas.microsoft.com/office/drawing/2014/main" id="{4715DED1-9741-48A1-A3C5-B7AF9EE320B0}"/>
                    </a:ext>
                  </a:extLst>
                </p:cNvPr>
                <p:cNvSpPr/>
                <p:nvPr/>
              </p:nvSpPr>
              <p:spPr>
                <a:xfrm>
                  <a:off x="5398048" y="660400"/>
                  <a:ext cx="2717800" cy="228600"/>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テキスト ボックス 9">
              <a:extLst>
                <a:ext uri="{FF2B5EF4-FFF2-40B4-BE49-F238E27FC236}">
                  <a16:creationId xmlns:a16="http://schemas.microsoft.com/office/drawing/2014/main" id="{EE5E302E-B8F6-4530-8837-071AC6C5115B}"/>
                </a:ext>
              </a:extLst>
            </p:cNvPr>
            <p:cNvSpPr txBox="1"/>
            <p:nvPr/>
          </p:nvSpPr>
          <p:spPr>
            <a:xfrm>
              <a:off x="3042158" y="4527798"/>
              <a:ext cx="5524617" cy="366513"/>
            </a:xfrm>
            <a:prstGeom prst="rect">
              <a:avLst/>
            </a:prstGeom>
            <a:solidFill>
              <a:schemeClr val="bg1"/>
            </a:solidFill>
          </p:spPr>
          <p:txBody>
            <a:bodyPr wrap="square" rtlCol="0">
              <a:spAutoFit/>
            </a:bodyPr>
            <a:lstStyle/>
            <a:p>
              <a:r>
                <a:rPr lang="en-US" altLang="ja-JP" dirty="0" err="1"/>
                <a:t>npm</a:t>
              </a:r>
              <a:r>
                <a:rPr lang="en-US" altLang="ja-JP" dirty="0"/>
                <a:t> install --global --production windows-build-tools</a:t>
              </a:r>
              <a:endParaRPr lang="en-US" dirty="0"/>
            </a:p>
          </p:txBody>
        </p:sp>
      </p:grpSp>
      <p:sp>
        <p:nvSpPr>
          <p:cNvPr id="12" name="四角形吹き出し 13">
            <a:extLst>
              <a:ext uri="{FF2B5EF4-FFF2-40B4-BE49-F238E27FC236}">
                <a16:creationId xmlns:a16="http://schemas.microsoft.com/office/drawing/2014/main" id="{2B094E56-2C9D-4496-AB69-7744421224D0}"/>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終了後画面閉じる</a:t>
            </a:r>
            <a:endParaRPr lang="en-US" altLang="ja-JP" sz="1600" dirty="0">
              <a:solidFill>
                <a:schemeClr val="tx1"/>
              </a:solidFill>
            </a:endParaRPr>
          </a:p>
        </p:txBody>
      </p:sp>
      <p:sp>
        <p:nvSpPr>
          <p:cNvPr id="11" name="正方形/長方形 10">
            <a:extLst>
              <a:ext uri="{FF2B5EF4-FFF2-40B4-BE49-F238E27FC236}">
                <a16:creationId xmlns:a16="http://schemas.microsoft.com/office/drawing/2014/main" id="{1017620C-F98E-477B-9663-DC9055F76BEE}"/>
              </a:ext>
            </a:extLst>
          </p:cNvPr>
          <p:cNvSpPr/>
          <p:nvPr/>
        </p:nvSpPr>
        <p:spPr>
          <a:xfrm>
            <a:off x="0" y="542924"/>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2EA16850-1013-445D-B1AD-84736C71E3A5}"/>
              </a:ext>
            </a:extLst>
          </p:cNvPr>
          <p:cNvGrpSpPr/>
          <p:nvPr/>
        </p:nvGrpSpPr>
        <p:grpSpPr>
          <a:xfrm>
            <a:off x="101093" y="2303928"/>
            <a:ext cx="11989814" cy="2524307"/>
            <a:chOff x="2064988" y="1549400"/>
            <a:chExt cx="7421913" cy="1562592"/>
          </a:xfrm>
        </p:grpSpPr>
        <p:grpSp>
          <p:nvGrpSpPr>
            <p:cNvPr id="25" name="グループ化 24">
              <a:extLst>
                <a:ext uri="{FF2B5EF4-FFF2-40B4-BE49-F238E27FC236}">
                  <a16:creationId xmlns:a16="http://schemas.microsoft.com/office/drawing/2014/main" id="{68FEA871-009D-4865-BB37-6D6A8F96DDC4}"/>
                </a:ext>
              </a:extLst>
            </p:cNvPr>
            <p:cNvGrpSpPr/>
            <p:nvPr/>
          </p:nvGrpSpPr>
          <p:grpSpPr>
            <a:xfrm>
              <a:off x="2064988" y="1549400"/>
              <a:ext cx="7421913" cy="1562592"/>
              <a:chOff x="4331938" y="330200"/>
              <a:chExt cx="7645065" cy="1574611"/>
            </a:xfrm>
          </p:grpSpPr>
          <p:pic>
            <p:nvPicPr>
              <p:cNvPr id="26" name="図 25">
                <a:extLst>
                  <a:ext uri="{FF2B5EF4-FFF2-40B4-BE49-F238E27FC236}">
                    <a16:creationId xmlns:a16="http://schemas.microsoft.com/office/drawing/2014/main" id="{F97BC3DD-F264-49C4-A1FA-DE6FBDD5E31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61690"/>
              <a:stretch/>
            </p:blipFill>
            <p:spPr>
              <a:xfrm>
                <a:off x="4331938" y="330200"/>
                <a:ext cx="7645065" cy="1574611"/>
              </a:xfrm>
              <a:prstGeom prst="rect">
                <a:avLst/>
              </a:prstGeom>
            </p:spPr>
          </p:pic>
          <p:sp>
            <p:nvSpPr>
              <p:cNvPr id="27" name="角丸四角形 19">
                <a:extLst>
                  <a:ext uri="{FF2B5EF4-FFF2-40B4-BE49-F238E27FC236}">
                    <a16:creationId xmlns:a16="http://schemas.microsoft.com/office/drawing/2014/main" id="{B34C1413-26B4-468C-B916-5F04DF8BDFF3}"/>
                  </a:ext>
                </a:extLst>
              </p:cNvPr>
              <p:cNvSpPr/>
              <p:nvPr/>
            </p:nvSpPr>
            <p:spPr>
              <a:xfrm>
                <a:off x="5269593" y="660400"/>
                <a:ext cx="2846255" cy="228600"/>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テキスト ボックス 22">
              <a:extLst>
                <a:ext uri="{FF2B5EF4-FFF2-40B4-BE49-F238E27FC236}">
                  <a16:creationId xmlns:a16="http://schemas.microsoft.com/office/drawing/2014/main" id="{F4174A35-F2C8-4E58-A0EA-0B4B63B1E973}"/>
                </a:ext>
              </a:extLst>
            </p:cNvPr>
            <p:cNvSpPr txBox="1"/>
            <p:nvPr/>
          </p:nvSpPr>
          <p:spPr>
            <a:xfrm>
              <a:off x="2900187" y="2566421"/>
              <a:ext cx="5524617" cy="366513"/>
            </a:xfrm>
            <a:prstGeom prst="rect">
              <a:avLst/>
            </a:prstGeom>
            <a:solidFill>
              <a:schemeClr val="bg1"/>
            </a:solidFill>
          </p:spPr>
          <p:txBody>
            <a:bodyPr wrap="square" rtlCol="0">
              <a:spAutoFit/>
            </a:bodyPr>
            <a:lstStyle/>
            <a:p>
              <a:r>
                <a:rPr lang="en-US" altLang="ja-JP" dirty="0" err="1"/>
                <a:t>npm</a:t>
              </a:r>
              <a:r>
                <a:rPr lang="en-US" altLang="ja-JP" dirty="0"/>
                <a:t> install --global --production windows-build-tools</a:t>
              </a:r>
              <a:endParaRPr lang="en-US" dirty="0"/>
            </a:p>
          </p:txBody>
        </p:sp>
      </p:grpSp>
    </p:spTree>
    <p:extLst>
      <p:ext uri="{BB962C8B-B14F-4D97-AF65-F5344CB8AC3E}">
        <p14:creationId xmlns:p14="http://schemas.microsoft.com/office/powerpoint/2010/main" val="376973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3180928" y="2270026"/>
            <a:ext cx="6262482" cy="4219674"/>
            <a:chOff x="319087" y="255587"/>
            <a:chExt cx="4773613" cy="3216471"/>
          </a:xfrm>
        </p:grpSpPr>
        <p:pic>
          <p:nvPicPr>
            <p:cNvPr id="8" name="図 7"/>
            <p:cNvPicPr>
              <a:picLocks noChangeAspect="1"/>
            </p:cNvPicPr>
            <p:nvPr/>
          </p:nvPicPr>
          <p:blipFill>
            <a:blip r:embed="rId2"/>
            <a:stretch>
              <a:fillRect/>
            </a:stretch>
          </p:blipFill>
          <p:spPr>
            <a:xfrm>
              <a:off x="319087" y="255587"/>
              <a:ext cx="4773613" cy="3216471"/>
            </a:xfrm>
            <a:prstGeom prst="rect">
              <a:avLst/>
            </a:prstGeom>
          </p:spPr>
        </p:pic>
        <p:grpSp>
          <p:nvGrpSpPr>
            <p:cNvPr id="9" name="グループ化 8"/>
            <p:cNvGrpSpPr/>
            <p:nvPr/>
          </p:nvGrpSpPr>
          <p:grpSpPr>
            <a:xfrm>
              <a:off x="1004998" y="463378"/>
              <a:ext cx="3916127" cy="383529"/>
              <a:chOff x="1246298" y="564978"/>
              <a:chExt cx="3916127" cy="383529"/>
            </a:xfrm>
          </p:grpSpPr>
          <p:sp>
            <p:nvSpPr>
              <p:cNvPr id="5" name="角丸四角形 4"/>
              <p:cNvSpPr/>
              <p:nvPr/>
            </p:nvSpPr>
            <p:spPr>
              <a:xfrm>
                <a:off x="1246298" y="564978"/>
                <a:ext cx="589565" cy="15305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ボックス 6"/>
              <p:cNvSpPr txBox="1"/>
              <p:nvPr/>
            </p:nvSpPr>
            <p:spPr>
              <a:xfrm>
                <a:off x="3155825" y="579175"/>
                <a:ext cx="2006600" cy="369332"/>
              </a:xfrm>
              <a:prstGeom prst="rect">
                <a:avLst/>
              </a:prstGeom>
              <a:solidFill>
                <a:schemeClr val="bg1"/>
              </a:solidFill>
            </p:spPr>
            <p:txBody>
              <a:bodyPr wrap="square" rtlCol="0">
                <a:spAutoFit/>
              </a:bodyPr>
              <a:lstStyle/>
              <a:p>
                <a:r>
                  <a:rPr lang="en-US" dirty="0"/>
                  <a:t>node-red</a:t>
                </a:r>
              </a:p>
            </p:txBody>
          </p:sp>
        </p:grpSp>
      </p:grpSp>
      <p:sp>
        <p:nvSpPr>
          <p:cNvPr id="16" name="コンテンツ プレースホルダー 2">
            <a:extLst>
              <a:ext uri="{FF2B5EF4-FFF2-40B4-BE49-F238E27FC236}">
                <a16:creationId xmlns:a16="http://schemas.microsoft.com/office/drawing/2014/main" id="{9CB408B8-29D4-41F9-AB57-E11D31CC983E}"/>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(4) Node-RED</a:t>
            </a:r>
            <a:r>
              <a:rPr lang="ja-JP" altLang="en-US" dirty="0"/>
              <a:t> を起動</a:t>
            </a:r>
            <a:endParaRPr lang="en-US" altLang="ja-JP" dirty="0"/>
          </a:p>
          <a:p>
            <a:pPr marL="0" indent="0">
              <a:buNone/>
            </a:pPr>
            <a:r>
              <a:rPr lang="ja-JP" altLang="en-US" dirty="0"/>
              <a:t>      コマンドプロンプトを立ち上げ、</a:t>
            </a:r>
            <a:r>
              <a:rPr lang="en-US" altLang="ja-JP" dirty="0"/>
              <a:t>”node-red”</a:t>
            </a:r>
            <a:r>
              <a:rPr lang="ja-JP" altLang="en-US" dirty="0"/>
              <a:t> を起動します。</a:t>
            </a:r>
            <a:endParaRPr lang="en-US" altLang="ja-JP" dirty="0"/>
          </a:p>
          <a:p>
            <a:pPr marL="0" indent="0">
              <a:buNone/>
            </a:pPr>
            <a:r>
              <a:rPr lang="ja-JP" altLang="en-US" dirty="0"/>
              <a:t>      </a:t>
            </a:r>
            <a:r>
              <a:rPr lang="ja-JP" altLang="en-US" dirty="0">
                <a:solidFill>
                  <a:srgbClr val="FF0000"/>
                </a:solidFill>
              </a:rPr>
              <a:t>コマンド：</a:t>
            </a:r>
            <a:r>
              <a:rPr lang="en-US" altLang="ja-JP" dirty="0">
                <a:solidFill>
                  <a:srgbClr val="FF0000"/>
                </a:solidFill>
              </a:rPr>
              <a:t>node-red</a:t>
            </a:r>
          </a:p>
        </p:txBody>
      </p:sp>
      <p:sp>
        <p:nvSpPr>
          <p:cNvPr id="11" name="四角形吹き出し 13">
            <a:extLst>
              <a:ext uri="{FF2B5EF4-FFF2-40B4-BE49-F238E27FC236}">
                <a16:creationId xmlns:a16="http://schemas.microsoft.com/office/drawing/2014/main" id="{59D5C6F7-3D8B-476B-8C39-AC486FE436F2}"/>
              </a:ext>
            </a:extLst>
          </p:cNvPr>
          <p:cNvSpPr/>
          <p:nvPr/>
        </p:nvSpPr>
        <p:spPr>
          <a:xfrm>
            <a:off x="9623324" y="5628278"/>
            <a:ext cx="1971776" cy="686798"/>
          </a:xfrm>
          <a:prstGeom prst="wedgeRectCallout">
            <a:avLst>
              <a:gd name="adj1" fmla="val -68365"/>
              <a:gd name="adj2" fmla="val -2845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画面閉じない</a:t>
            </a:r>
            <a:endParaRPr lang="en-US" altLang="ja-JP" sz="1600" dirty="0">
              <a:solidFill>
                <a:schemeClr val="tx1"/>
              </a:solidFill>
            </a:endParaRPr>
          </a:p>
        </p:txBody>
      </p:sp>
      <p:sp>
        <p:nvSpPr>
          <p:cNvPr id="12" name="正方形/長方形 11">
            <a:extLst>
              <a:ext uri="{FF2B5EF4-FFF2-40B4-BE49-F238E27FC236}">
                <a16:creationId xmlns:a16="http://schemas.microsoft.com/office/drawing/2014/main" id="{543A2286-BDB2-4AF0-80FB-B88A8A236DA8}"/>
              </a:ext>
            </a:extLst>
          </p:cNvPr>
          <p:cNvSpPr/>
          <p:nvPr/>
        </p:nvSpPr>
        <p:spPr>
          <a:xfrm>
            <a:off x="0" y="542924"/>
            <a:ext cx="12192000" cy="6325761"/>
          </a:xfrm>
          <a:prstGeom prst="rect">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4E094A20-728F-4398-B625-4A10C9E65CA6}"/>
              </a:ext>
            </a:extLst>
          </p:cNvPr>
          <p:cNvGrpSpPr/>
          <p:nvPr/>
        </p:nvGrpSpPr>
        <p:grpSpPr>
          <a:xfrm>
            <a:off x="79788" y="2206272"/>
            <a:ext cx="12032424" cy="2318300"/>
            <a:chOff x="319087" y="255587"/>
            <a:chExt cx="4773613" cy="919737"/>
          </a:xfrm>
        </p:grpSpPr>
        <p:pic>
          <p:nvPicPr>
            <p:cNvPr id="14" name="図 13">
              <a:extLst>
                <a:ext uri="{FF2B5EF4-FFF2-40B4-BE49-F238E27FC236}">
                  <a16:creationId xmlns:a16="http://schemas.microsoft.com/office/drawing/2014/main" id="{4F25292F-257D-4237-AF9C-3AD5675A2D72}"/>
                </a:ext>
              </a:extLst>
            </p:cNvPr>
            <p:cNvPicPr>
              <a:picLocks noChangeAspect="1"/>
            </p:cNvPicPr>
            <p:nvPr/>
          </p:nvPicPr>
          <p:blipFill rotWithShape="1">
            <a:blip r:embed="rId2"/>
            <a:srcRect b="71405"/>
            <a:stretch/>
          </p:blipFill>
          <p:spPr>
            <a:xfrm>
              <a:off x="319087" y="255587"/>
              <a:ext cx="4773613" cy="919737"/>
            </a:xfrm>
            <a:prstGeom prst="rect">
              <a:avLst/>
            </a:prstGeom>
          </p:spPr>
        </p:pic>
        <p:grpSp>
          <p:nvGrpSpPr>
            <p:cNvPr id="15" name="グループ化 14">
              <a:extLst>
                <a:ext uri="{FF2B5EF4-FFF2-40B4-BE49-F238E27FC236}">
                  <a16:creationId xmlns:a16="http://schemas.microsoft.com/office/drawing/2014/main" id="{DEC7C206-B3B8-4FE9-ADA7-36EEF56C74D7}"/>
                </a:ext>
              </a:extLst>
            </p:cNvPr>
            <p:cNvGrpSpPr/>
            <p:nvPr/>
          </p:nvGrpSpPr>
          <p:grpSpPr>
            <a:xfrm>
              <a:off x="1004998" y="463378"/>
              <a:ext cx="3916127" cy="383529"/>
              <a:chOff x="1246298" y="564978"/>
              <a:chExt cx="3916127" cy="383529"/>
            </a:xfrm>
          </p:grpSpPr>
          <p:sp>
            <p:nvSpPr>
              <p:cNvPr id="17" name="角丸四角形 4">
                <a:extLst>
                  <a:ext uri="{FF2B5EF4-FFF2-40B4-BE49-F238E27FC236}">
                    <a16:creationId xmlns:a16="http://schemas.microsoft.com/office/drawing/2014/main" id="{09252CEF-D852-4B1B-A9CF-7826BDE23E2D}"/>
                  </a:ext>
                </a:extLst>
              </p:cNvPr>
              <p:cNvSpPr/>
              <p:nvPr/>
            </p:nvSpPr>
            <p:spPr>
              <a:xfrm>
                <a:off x="1246298" y="564978"/>
                <a:ext cx="589565" cy="153056"/>
              </a:xfrm>
              <a:prstGeom prst="round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テキスト ボックス 17">
                <a:extLst>
                  <a:ext uri="{FF2B5EF4-FFF2-40B4-BE49-F238E27FC236}">
                    <a16:creationId xmlns:a16="http://schemas.microsoft.com/office/drawing/2014/main" id="{44A262F1-025C-4EE6-AF6B-6ECB0D1DE60A}"/>
                  </a:ext>
                </a:extLst>
              </p:cNvPr>
              <p:cNvSpPr txBox="1"/>
              <p:nvPr/>
            </p:nvSpPr>
            <p:spPr>
              <a:xfrm>
                <a:off x="3155825" y="579175"/>
                <a:ext cx="2006600" cy="369332"/>
              </a:xfrm>
              <a:prstGeom prst="rect">
                <a:avLst/>
              </a:prstGeom>
              <a:solidFill>
                <a:schemeClr val="bg1"/>
              </a:solidFill>
            </p:spPr>
            <p:txBody>
              <a:bodyPr wrap="square" rtlCol="0">
                <a:spAutoFit/>
              </a:bodyPr>
              <a:lstStyle/>
              <a:p>
                <a:r>
                  <a:rPr lang="en-US" dirty="0"/>
                  <a:t>node-red</a:t>
                </a:r>
              </a:p>
            </p:txBody>
          </p:sp>
        </p:grpSp>
      </p:grpSp>
    </p:spTree>
    <p:extLst>
      <p:ext uri="{BB962C8B-B14F-4D97-AF65-F5344CB8AC3E}">
        <p14:creationId xmlns:p14="http://schemas.microsoft.com/office/powerpoint/2010/main" val="22663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E5CA6392-E8C6-444F-9A0C-04FED17B77ED}"/>
              </a:ext>
            </a:extLst>
          </p:cNvPr>
          <p:cNvPicPr>
            <a:picLocks noGrp="1" noChangeAspect="1"/>
          </p:cNvPicPr>
          <p:nvPr>
            <p:ph idx="1"/>
          </p:nvPr>
        </p:nvPicPr>
        <p:blipFill rotWithShape="1">
          <a:blip r:embed="rId2"/>
          <a:srcRect b="56220"/>
          <a:stretch/>
        </p:blipFill>
        <p:spPr>
          <a:xfrm>
            <a:off x="356208" y="2362201"/>
            <a:ext cx="11479584" cy="4133850"/>
          </a:xfrm>
          <a:prstGeom prst="rect">
            <a:avLst/>
          </a:prstGeom>
        </p:spPr>
      </p:pic>
      <p:sp>
        <p:nvSpPr>
          <p:cNvPr id="5" name="コンテンツ プレースホルダー 2">
            <a:extLst>
              <a:ext uri="{FF2B5EF4-FFF2-40B4-BE49-F238E27FC236}">
                <a16:creationId xmlns:a16="http://schemas.microsoft.com/office/drawing/2014/main" id="{B4F53512-6FCE-4DAC-A50C-CCEF8B45B301}"/>
              </a:ext>
            </a:extLst>
          </p:cNvPr>
          <p:cNvSpPr txBox="1">
            <a:spLocks/>
          </p:cNvSpPr>
          <p:nvPr/>
        </p:nvSpPr>
        <p:spPr>
          <a:xfrm>
            <a:off x="838200" y="561975"/>
            <a:ext cx="10515600" cy="5640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 Node-RED</a:t>
            </a:r>
            <a:r>
              <a:rPr lang="ja-JP" altLang="en-US" dirty="0"/>
              <a:t> </a:t>
            </a:r>
            <a:r>
              <a:rPr lang="en-US" altLang="ja-JP" dirty="0"/>
              <a:t>IDE</a:t>
            </a:r>
            <a:r>
              <a:rPr lang="ja-JP" altLang="en-US" dirty="0"/>
              <a:t>を起動</a:t>
            </a:r>
            <a:endParaRPr lang="en-US" altLang="ja-JP" dirty="0"/>
          </a:p>
          <a:p>
            <a:pPr marL="0" indent="0">
              <a:buNone/>
            </a:pPr>
            <a:r>
              <a:rPr lang="ja-JP" altLang="en-US" dirty="0"/>
              <a:t>      ブラウザを起動し、ＵＲＬに </a:t>
            </a:r>
            <a:r>
              <a:rPr lang="en-US" altLang="ja-JP" dirty="0"/>
              <a:t>“localhost:1880” </a:t>
            </a:r>
            <a:r>
              <a:rPr lang="ja-JP" altLang="en-US" dirty="0"/>
              <a:t>と打ってみよう！</a:t>
            </a:r>
          </a:p>
        </p:txBody>
      </p:sp>
    </p:spTree>
    <p:extLst>
      <p:ext uri="{BB962C8B-B14F-4D97-AF65-F5344CB8AC3E}">
        <p14:creationId xmlns:p14="http://schemas.microsoft.com/office/powerpoint/2010/main" val="3180287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E2049-5E34-467C-B468-DF5E68F7560E}"/>
              </a:ext>
            </a:extLst>
          </p:cNvPr>
          <p:cNvSpPr>
            <a:spLocks noGrp="1"/>
          </p:cNvSpPr>
          <p:nvPr>
            <p:ph type="title"/>
          </p:nvPr>
        </p:nvSpPr>
        <p:spPr/>
        <p:txBody>
          <a:bodyPr/>
          <a:lstStyle/>
          <a:p>
            <a:r>
              <a:rPr lang="en-US" altLang="ja-JP" dirty="0"/>
              <a:t>4-3 Node-RED</a:t>
            </a:r>
            <a:r>
              <a:rPr lang="ja-JP" altLang="en-US" dirty="0"/>
              <a:t>側の</a:t>
            </a:r>
            <a:r>
              <a:rPr lang="en-US" altLang="ja-JP" dirty="0"/>
              <a:t>MQTT</a:t>
            </a:r>
            <a:r>
              <a:rPr lang="ja-JP" altLang="en-US" dirty="0"/>
              <a:t>インストール</a:t>
            </a:r>
            <a:endParaRPr kumimoji="1" lang="ja-JP" altLang="en-US" dirty="0"/>
          </a:p>
        </p:txBody>
      </p:sp>
      <p:pic>
        <p:nvPicPr>
          <p:cNvPr id="4" name="コンテンツ プレースホルダー 3">
            <a:extLst>
              <a:ext uri="{FF2B5EF4-FFF2-40B4-BE49-F238E27FC236}">
                <a16:creationId xmlns:a16="http://schemas.microsoft.com/office/drawing/2014/main" id="{F2479CFF-DD86-45F3-BC77-3CF1CE43485E}"/>
              </a:ext>
            </a:extLst>
          </p:cNvPr>
          <p:cNvPicPr>
            <a:picLocks noGrp="1" noChangeAspect="1"/>
          </p:cNvPicPr>
          <p:nvPr>
            <p:ph idx="1"/>
          </p:nvPr>
        </p:nvPicPr>
        <p:blipFill>
          <a:blip r:embed="rId2"/>
          <a:stretch>
            <a:fillRect/>
          </a:stretch>
        </p:blipFill>
        <p:spPr>
          <a:xfrm>
            <a:off x="470514" y="2332830"/>
            <a:ext cx="5625486" cy="4351338"/>
          </a:xfrm>
          <a:prstGeom prst="rect">
            <a:avLst/>
          </a:prstGeom>
        </p:spPr>
      </p:pic>
      <p:pic>
        <p:nvPicPr>
          <p:cNvPr id="5" name="図 4">
            <a:extLst>
              <a:ext uri="{FF2B5EF4-FFF2-40B4-BE49-F238E27FC236}">
                <a16:creationId xmlns:a16="http://schemas.microsoft.com/office/drawing/2014/main" id="{1CC31F39-F1E6-4727-B530-94A09825270F}"/>
              </a:ext>
            </a:extLst>
          </p:cNvPr>
          <p:cNvPicPr>
            <a:picLocks noChangeAspect="1"/>
          </p:cNvPicPr>
          <p:nvPr/>
        </p:nvPicPr>
        <p:blipFill>
          <a:blip r:embed="rId3"/>
          <a:stretch>
            <a:fillRect/>
          </a:stretch>
        </p:blipFill>
        <p:spPr>
          <a:xfrm>
            <a:off x="6237084" y="2312057"/>
            <a:ext cx="5625487" cy="4351338"/>
          </a:xfrm>
          <a:prstGeom prst="rect">
            <a:avLst/>
          </a:prstGeom>
        </p:spPr>
      </p:pic>
      <p:sp>
        <p:nvSpPr>
          <p:cNvPr id="6" name="円/楕円 8">
            <a:extLst>
              <a:ext uri="{FF2B5EF4-FFF2-40B4-BE49-F238E27FC236}">
                <a16:creationId xmlns:a16="http://schemas.microsoft.com/office/drawing/2014/main" id="{5684EB91-0137-4A94-BEB3-122109BD8340}"/>
              </a:ext>
            </a:extLst>
          </p:cNvPr>
          <p:cNvSpPr/>
          <p:nvPr/>
        </p:nvSpPr>
        <p:spPr>
          <a:xfrm>
            <a:off x="8021591" y="36503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8">
            <a:extLst>
              <a:ext uri="{FF2B5EF4-FFF2-40B4-BE49-F238E27FC236}">
                <a16:creationId xmlns:a16="http://schemas.microsoft.com/office/drawing/2014/main" id="{4D2D6C5B-E78F-4494-BB84-EC422A7CE867}"/>
              </a:ext>
            </a:extLst>
          </p:cNvPr>
          <p:cNvSpPr/>
          <p:nvPr/>
        </p:nvSpPr>
        <p:spPr>
          <a:xfrm>
            <a:off x="4325891" y="4729820"/>
            <a:ext cx="147801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8">
            <a:extLst>
              <a:ext uri="{FF2B5EF4-FFF2-40B4-BE49-F238E27FC236}">
                <a16:creationId xmlns:a16="http://schemas.microsoft.com/office/drawing/2014/main" id="{2C48BB92-E9B7-4A55-A1F1-6B07CED74162}"/>
              </a:ext>
            </a:extLst>
          </p:cNvPr>
          <p:cNvSpPr/>
          <p:nvPr/>
        </p:nvSpPr>
        <p:spPr>
          <a:xfrm>
            <a:off x="6942090" y="4144555"/>
            <a:ext cx="1592309"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コンテンツ プレースホルダー 2">
            <a:extLst>
              <a:ext uri="{FF2B5EF4-FFF2-40B4-BE49-F238E27FC236}">
                <a16:creationId xmlns:a16="http://schemas.microsoft.com/office/drawing/2014/main" id="{E04530D6-76B7-4E82-A3AC-DA9216F4CEDC}"/>
              </a:ext>
            </a:extLst>
          </p:cNvPr>
          <p:cNvSpPr txBox="1">
            <a:spLocks/>
          </p:cNvSpPr>
          <p:nvPr/>
        </p:nvSpPr>
        <p:spPr>
          <a:xfrm>
            <a:off x="838200" y="1530350"/>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(1)</a:t>
            </a:r>
            <a:r>
              <a:rPr lang="ja-JP" altLang="en-US" sz="2400" dirty="0"/>
              <a:t> メニューからパレットの管理を開く</a:t>
            </a:r>
            <a:endParaRPr lang="en-US" altLang="ja-JP" sz="2400" dirty="0"/>
          </a:p>
          <a:p>
            <a:pPr marL="0" indent="0">
              <a:buNone/>
            </a:pPr>
            <a:r>
              <a:rPr lang="en-US" altLang="ja-JP" sz="2400" dirty="0"/>
              <a:t>(2) </a:t>
            </a:r>
            <a:r>
              <a:rPr lang="ja-JP" altLang="en-US" sz="2400" dirty="0"/>
              <a:t>ノード </a:t>
            </a:r>
            <a:r>
              <a:rPr lang="en-US" altLang="ja-JP" sz="2400" dirty="0"/>
              <a:t>“node-red-</a:t>
            </a:r>
            <a:r>
              <a:rPr lang="en-US" altLang="ja-JP" sz="2400" dirty="0" err="1"/>
              <a:t>contrib</a:t>
            </a:r>
            <a:r>
              <a:rPr lang="en-US" altLang="ja-JP" sz="2400" dirty="0"/>
              <a:t>-</a:t>
            </a:r>
            <a:r>
              <a:rPr lang="en-US" altLang="ja-JP" sz="2400" dirty="0" err="1"/>
              <a:t>mqtt</a:t>
            </a:r>
            <a:r>
              <a:rPr lang="en-US" altLang="ja-JP" sz="2400" dirty="0"/>
              <a:t>-broker” </a:t>
            </a:r>
            <a:r>
              <a:rPr lang="ja-JP" altLang="en-US" sz="2400" dirty="0"/>
              <a:t>を追加</a:t>
            </a:r>
            <a:endParaRPr lang="en-US" altLang="ja-JP" sz="2400" dirty="0"/>
          </a:p>
          <a:p>
            <a:pPr marL="0" indent="0">
              <a:buFont typeface="Arial" panose="020B0604020202020204" pitchFamily="34" charset="0"/>
              <a:buNone/>
            </a:pPr>
            <a:endParaRPr lang="en-US" altLang="ja-JP" sz="2400" dirty="0"/>
          </a:p>
        </p:txBody>
      </p:sp>
      <p:sp>
        <p:nvSpPr>
          <p:cNvPr id="10" name="円/楕円 8">
            <a:extLst>
              <a:ext uri="{FF2B5EF4-FFF2-40B4-BE49-F238E27FC236}">
                <a16:creationId xmlns:a16="http://schemas.microsoft.com/office/drawing/2014/main" id="{E3A8B313-9198-4CF0-9321-06669167AB63}"/>
              </a:ext>
            </a:extLst>
          </p:cNvPr>
          <p:cNvSpPr/>
          <p:nvPr/>
        </p:nvSpPr>
        <p:spPr>
          <a:xfrm>
            <a:off x="9155223" y="4629806"/>
            <a:ext cx="636478"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3EDC5B82-2A5A-4F2A-ADCD-9BD05B055E0A}"/>
              </a:ext>
            </a:extLst>
          </p:cNvPr>
          <p:cNvSpPr/>
          <p:nvPr/>
        </p:nvSpPr>
        <p:spPr>
          <a:xfrm>
            <a:off x="3240042" y="4636690"/>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①選択</a:t>
            </a:r>
            <a:endParaRPr kumimoji="1" lang="ja-JP" altLang="en-US" sz="1600">
              <a:solidFill>
                <a:schemeClr val="tx1"/>
              </a:solidFill>
            </a:endParaRPr>
          </a:p>
        </p:txBody>
      </p:sp>
      <p:sp>
        <p:nvSpPr>
          <p:cNvPr id="12" name="四角形吹き出し 10">
            <a:extLst>
              <a:ext uri="{FF2B5EF4-FFF2-40B4-BE49-F238E27FC236}">
                <a16:creationId xmlns:a16="http://schemas.microsoft.com/office/drawing/2014/main" id="{B6A16A87-645A-4089-96C1-0F7D9183D3F0}"/>
              </a:ext>
            </a:extLst>
          </p:cNvPr>
          <p:cNvSpPr/>
          <p:nvPr/>
        </p:nvSpPr>
        <p:spPr>
          <a:xfrm>
            <a:off x="7086757" y="3333808"/>
            <a:ext cx="793750" cy="419894"/>
          </a:xfrm>
          <a:prstGeom prst="wedgeRectCallout">
            <a:avLst>
              <a:gd name="adj1" fmla="val 96135"/>
              <a:gd name="adj2" fmla="val 2750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②選択</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8938630B-6530-4075-A966-CB5CE12DE5F6}"/>
              </a:ext>
            </a:extLst>
          </p:cNvPr>
          <p:cNvSpPr/>
          <p:nvPr/>
        </p:nvSpPr>
        <p:spPr>
          <a:xfrm>
            <a:off x="6348412" y="5510695"/>
            <a:ext cx="2111114" cy="419894"/>
          </a:xfrm>
          <a:prstGeom prst="wedgeRectCallout">
            <a:avLst>
              <a:gd name="adj1" fmla="val -19613"/>
              <a:gd name="adj2" fmla="val -24168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③ </a:t>
            </a:r>
            <a:r>
              <a:rPr lang="en-US" altLang="ja-JP" sz="1600" dirty="0" err="1">
                <a:solidFill>
                  <a:schemeClr val="tx1"/>
                </a:solidFill>
              </a:rPr>
              <a:t>mqtt</a:t>
            </a:r>
            <a:r>
              <a:rPr lang="en-US" altLang="ja-JP" sz="1600" dirty="0">
                <a:solidFill>
                  <a:schemeClr val="tx1"/>
                </a:solidFill>
              </a:rPr>
              <a:t>-broker </a:t>
            </a:r>
            <a:r>
              <a:rPr kumimoji="1" lang="ja-JP" altLang="en-US" sz="1600" dirty="0">
                <a:solidFill>
                  <a:schemeClr val="tx1"/>
                </a:solidFill>
              </a:rPr>
              <a:t>の検索</a:t>
            </a:r>
          </a:p>
        </p:txBody>
      </p:sp>
      <p:sp>
        <p:nvSpPr>
          <p:cNvPr id="14" name="四角形吹き出し 10">
            <a:extLst>
              <a:ext uri="{FF2B5EF4-FFF2-40B4-BE49-F238E27FC236}">
                <a16:creationId xmlns:a16="http://schemas.microsoft.com/office/drawing/2014/main" id="{762AB7DA-80A0-4B16-A60D-9F9F82BD099B}"/>
              </a:ext>
            </a:extLst>
          </p:cNvPr>
          <p:cNvSpPr/>
          <p:nvPr/>
        </p:nvSpPr>
        <p:spPr>
          <a:xfrm>
            <a:off x="9155223" y="5335137"/>
            <a:ext cx="928689" cy="419894"/>
          </a:xfrm>
          <a:prstGeom prst="wedgeRectCallout">
            <a:avLst>
              <a:gd name="adj1" fmla="val -26451"/>
              <a:gd name="adj2" fmla="val -12372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④追加</a:t>
            </a:r>
            <a:endParaRPr kumimoji="1" lang="ja-JP" altLang="en-US" sz="1600" dirty="0">
              <a:solidFill>
                <a:schemeClr val="tx1"/>
              </a:solidFill>
            </a:endParaRPr>
          </a:p>
        </p:txBody>
      </p:sp>
      <p:sp>
        <p:nvSpPr>
          <p:cNvPr id="15" name="円/楕円 8">
            <a:extLst>
              <a:ext uri="{FF2B5EF4-FFF2-40B4-BE49-F238E27FC236}">
                <a16:creationId xmlns:a16="http://schemas.microsoft.com/office/drawing/2014/main" id="{450A8FD9-7B58-4F2A-A26C-4E7B5F4B1FFF}"/>
              </a:ext>
            </a:extLst>
          </p:cNvPr>
          <p:cNvSpPr/>
          <p:nvPr/>
        </p:nvSpPr>
        <p:spPr>
          <a:xfrm>
            <a:off x="5628394" y="2946322"/>
            <a:ext cx="567673"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1242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C858F92E-D558-481C-A599-232125A60E7F}"/>
              </a:ext>
            </a:extLst>
          </p:cNvPr>
          <p:cNvPicPr>
            <a:picLocks noChangeAspect="1"/>
          </p:cNvPicPr>
          <p:nvPr/>
        </p:nvPicPr>
        <p:blipFill>
          <a:blip r:embed="rId2"/>
          <a:stretch>
            <a:fillRect/>
          </a:stretch>
        </p:blipFill>
        <p:spPr>
          <a:xfrm>
            <a:off x="2235044" y="1690688"/>
            <a:ext cx="6908321" cy="4961260"/>
          </a:xfrm>
          <a:prstGeom prst="rect">
            <a:avLst/>
          </a:prstGeom>
        </p:spPr>
      </p:pic>
      <p:sp>
        <p:nvSpPr>
          <p:cNvPr id="9" name="コンテンツ プレースホルダー 2">
            <a:extLst>
              <a:ext uri="{FF2B5EF4-FFF2-40B4-BE49-F238E27FC236}">
                <a16:creationId xmlns:a16="http://schemas.microsoft.com/office/drawing/2014/main" id="{7F85C7ED-89DF-45B2-A73F-7BA1E93E4549}"/>
              </a:ext>
            </a:extLst>
          </p:cNvPr>
          <p:cNvSpPr txBox="1">
            <a:spLocks/>
          </p:cNvSpPr>
          <p:nvPr/>
        </p:nvSpPr>
        <p:spPr>
          <a:xfrm>
            <a:off x="585787" y="561975"/>
            <a:ext cx="11020425" cy="189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t>(3) </a:t>
            </a:r>
            <a:r>
              <a:rPr lang="en-US" altLang="ja-JP" sz="2400" dirty="0" err="1"/>
              <a:t>mqtt</a:t>
            </a:r>
            <a:r>
              <a:rPr lang="en-US" altLang="ja-JP" sz="2400" dirty="0"/>
              <a:t> , </a:t>
            </a:r>
            <a:r>
              <a:rPr lang="en-US" altLang="ja-JP" sz="2400" dirty="0" err="1"/>
              <a:t>mosca</a:t>
            </a:r>
            <a:r>
              <a:rPr lang="ja-JP" altLang="en-US" sz="2400" dirty="0"/>
              <a:t> のノードが追加されたことを確認します。</a:t>
            </a:r>
            <a:endParaRPr lang="en-US" altLang="ja-JP" sz="2400" dirty="0"/>
          </a:p>
          <a:p>
            <a:pPr marL="0" indent="0">
              <a:buFont typeface="Arial" panose="020B0604020202020204" pitchFamily="34" charset="0"/>
              <a:buNone/>
            </a:pPr>
            <a:r>
              <a:rPr lang="ja-JP" altLang="en-US" sz="2400" dirty="0"/>
              <a:t>      フィルタで </a:t>
            </a:r>
            <a:r>
              <a:rPr lang="en-US" altLang="ja-JP" sz="2400" dirty="0"/>
              <a:t>”m” </a:t>
            </a:r>
            <a:r>
              <a:rPr lang="ja-JP" altLang="en-US" sz="2400" dirty="0"/>
              <a:t>を入力。</a:t>
            </a:r>
            <a:r>
              <a:rPr lang="en-US" altLang="ja-JP" sz="2400" dirty="0"/>
              <a:t>”m”</a:t>
            </a:r>
            <a:r>
              <a:rPr lang="ja-JP" altLang="en-US" sz="2400" dirty="0"/>
              <a:t>が含まれるノードのみが表示されます。</a:t>
            </a:r>
            <a:endParaRPr lang="en-US" altLang="ja-JP" sz="2400" dirty="0"/>
          </a:p>
        </p:txBody>
      </p:sp>
      <p:sp>
        <p:nvSpPr>
          <p:cNvPr id="2" name="円弧 1">
            <a:extLst>
              <a:ext uri="{FF2B5EF4-FFF2-40B4-BE49-F238E27FC236}">
                <a16:creationId xmlns:a16="http://schemas.microsoft.com/office/drawing/2014/main" id="{E0794DB5-942C-49FB-A9B1-0FEECBC04130}"/>
              </a:ext>
            </a:extLst>
          </p:cNvPr>
          <p:cNvSpPr/>
          <p:nvPr/>
        </p:nvSpPr>
        <p:spPr>
          <a:xfrm>
            <a:off x="3048000" y="3276600"/>
            <a:ext cx="1117600" cy="812800"/>
          </a:xfrm>
          <a:prstGeom prst="arc">
            <a:avLst>
              <a:gd name="adj1" fmla="val 13847568"/>
              <a:gd name="adj2" fmla="val 2120508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7EF7D9CC-3F9B-4133-96CE-27C39077FBCF}"/>
              </a:ext>
            </a:extLst>
          </p:cNvPr>
          <p:cNvSpPr/>
          <p:nvPr/>
        </p:nvSpPr>
        <p:spPr>
          <a:xfrm>
            <a:off x="3891691" y="3009113"/>
            <a:ext cx="3328155" cy="369332"/>
          </a:xfrm>
          <a:prstGeom prst="rect">
            <a:avLst/>
          </a:prstGeom>
          <a:solidFill>
            <a:schemeClr val="bg1"/>
          </a:solidFill>
          <a:ln>
            <a:solidFill>
              <a:schemeClr val="bg1">
                <a:lumMod val="75000"/>
              </a:schemeClr>
            </a:solidFill>
          </a:ln>
        </p:spPr>
        <p:txBody>
          <a:bodyPr wrap="none">
            <a:spAutoFit/>
          </a:bodyPr>
          <a:lstStyle/>
          <a:p>
            <a:r>
              <a:rPr lang="ja-JP" altLang="en-US" dirty="0"/>
              <a:t>ドラッグするとノードを追加できる</a:t>
            </a:r>
          </a:p>
        </p:txBody>
      </p:sp>
      <p:sp>
        <p:nvSpPr>
          <p:cNvPr id="6" name="円/楕円 8">
            <a:extLst>
              <a:ext uri="{FF2B5EF4-FFF2-40B4-BE49-F238E27FC236}">
                <a16:creationId xmlns:a16="http://schemas.microsoft.com/office/drawing/2014/main" id="{F8F457BF-EA08-410C-9201-4ACDCD7BA356}"/>
              </a:ext>
            </a:extLst>
          </p:cNvPr>
          <p:cNvSpPr/>
          <p:nvPr/>
        </p:nvSpPr>
        <p:spPr>
          <a:xfrm>
            <a:off x="2162544" y="3131994"/>
            <a:ext cx="1334418" cy="1378221"/>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8969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5 </a:t>
            </a:r>
            <a:r>
              <a:rPr lang="en-US" altLang="ja-JP" sz="4000" dirty="0">
                <a:solidFill>
                  <a:srgbClr val="00B050"/>
                </a:solidFill>
              </a:rPr>
              <a:t>STM32</a:t>
            </a:r>
            <a:r>
              <a:rPr lang="ja-JP" altLang="en-US" sz="4000" dirty="0"/>
              <a:t>からのデータを</a:t>
            </a:r>
            <a:r>
              <a:rPr lang="en-US" altLang="ja-JP" sz="4000" dirty="0">
                <a:solidFill>
                  <a:srgbClr val="2E75B6"/>
                </a:solidFill>
              </a:rPr>
              <a:t>Node-RED</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895799" y="4210990"/>
            <a:ext cx="577621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701250" y="1637209"/>
            <a:ext cx="10515600" cy="2593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5-1</a:t>
            </a:r>
            <a:r>
              <a:rPr lang="ja-JP" altLang="en-US" dirty="0"/>
              <a:t> </a:t>
            </a:r>
            <a:r>
              <a:rPr lang="en-US" altLang="ja-JP" dirty="0">
                <a:solidFill>
                  <a:srgbClr val="0563C1"/>
                </a:solidFill>
              </a:rPr>
              <a:t>Node-RED</a:t>
            </a:r>
            <a:r>
              <a:rPr lang="ja-JP" altLang="en-US" dirty="0"/>
              <a:t>に</a:t>
            </a:r>
            <a:r>
              <a:rPr lang="en-US" altLang="ja-JP" dirty="0">
                <a:solidFill>
                  <a:srgbClr val="0563C1"/>
                </a:solidFill>
              </a:rPr>
              <a:t>MQTT</a:t>
            </a:r>
            <a:r>
              <a:rPr lang="ja-JP" altLang="en-US" dirty="0"/>
              <a:t>サーバーを立てる</a:t>
            </a:r>
            <a:endParaRPr lang="en-US" altLang="ja-JP" dirty="0"/>
          </a:p>
          <a:p>
            <a:pPr marL="0" indent="0">
              <a:buNone/>
            </a:pPr>
            <a:r>
              <a:rPr lang="en-US" altLang="ja-JP" dirty="0"/>
              <a:t>5-2 </a:t>
            </a:r>
            <a:r>
              <a:rPr lang="en-US" altLang="ja-JP" dirty="0">
                <a:solidFill>
                  <a:srgbClr val="00B050"/>
                </a:solidFill>
              </a:rPr>
              <a:t>STM32</a:t>
            </a:r>
            <a:r>
              <a:rPr lang="en-US" altLang="ja-JP" dirty="0"/>
              <a:t>(Publisher)</a:t>
            </a:r>
            <a:r>
              <a:rPr lang="ja-JP" altLang="en-US" dirty="0"/>
              <a:t>と</a:t>
            </a:r>
            <a:r>
              <a:rPr lang="en-US" altLang="ja-JP" dirty="0">
                <a:solidFill>
                  <a:srgbClr val="0563C1"/>
                </a:solidFill>
              </a:rPr>
              <a:t>Node-RED</a:t>
            </a:r>
            <a:r>
              <a:rPr lang="en-US" altLang="ja-JP" dirty="0"/>
              <a:t>(Broker)</a:t>
            </a:r>
            <a:r>
              <a:rPr lang="ja-JP" altLang="en-US" dirty="0"/>
              <a:t>を繋げる </a:t>
            </a:r>
            <a:endParaRPr lang="en-US" altLang="ja-JP" dirty="0"/>
          </a:p>
          <a:p>
            <a:pPr marL="0" indent="0">
              <a:buNone/>
            </a:pPr>
            <a:r>
              <a:rPr lang="en-US" altLang="ja-JP" dirty="0"/>
              <a:t>5-3 Arduino IDE </a:t>
            </a:r>
            <a:r>
              <a:rPr lang="ja-JP" altLang="en-US" dirty="0"/>
              <a:t>に</a:t>
            </a:r>
            <a:r>
              <a:rPr lang="en-US" altLang="ja-JP" dirty="0" err="1"/>
              <a:t>WiFi</a:t>
            </a:r>
            <a:r>
              <a:rPr lang="ja-JP" altLang="en-US" dirty="0"/>
              <a:t> ドライバーをインストール</a:t>
            </a:r>
            <a:endParaRPr lang="en-US" altLang="ja-JP" dirty="0"/>
          </a:p>
          <a:p>
            <a:pPr marL="0" indent="0">
              <a:buNone/>
            </a:pPr>
            <a:r>
              <a:rPr lang="en-US" altLang="ja-JP" dirty="0"/>
              <a:t>5-4 Arduino IDE </a:t>
            </a:r>
            <a:r>
              <a:rPr lang="ja-JP" altLang="en-US" dirty="0"/>
              <a:t>に</a:t>
            </a:r>
            <a:r>
              <a:rPr lang="en-US" altLang="ja-JP" dirty="0"/>
              <a:t>MQTT</a:t>
            </a:r>
            <a:r>
              <a:rPr lang="ja-JP" altLang="en-US" dirty="0"/>
              <a:t>クライアントをインストール</a:t>
            </a:r>
            <a:endParaRPr lang="en-US" altLang="ja-JP" dirty="0"/>
          </a:p>
          <a:p>
            <a:pPr marL="0" indent="0">
              <a:buNone/>
            </a:pPr>
            <a:r>
              <a:rPr lang="en-US" altLang="ja-JP" dirty="0"/>
              <a:t>5-5 </a:t>
            </a:r>
            <a:r>
              <a:rPr lang="en-US" altLang="ja-JP" dirty="0">
                <a:solidFill>
                  <a:srgbClr val="00B050"/>
                </a:solidFill>
              </a:rPr>
              <a:t>STM32</a:t>
            </a:r>
            <a:r>
              <a:rPr lang="ja-JP" altLang="en-US" dirty="0"/>
              <a:t>にサンプルプログラムを書き込む</a:t>
            </a:r>
            <a:endParaRPr lang="en-US" altLang="ja-JP" dirty="0"/>
          </a:p>
          <a:p>
            <a:pPr marL="0" indent="0">
              <a:buNone/>
            </a:pPr>
            <a:endParaRPr lang="en-US" altLang="ja-JP" dirty="0"/>
          </a:p>
          <a:p>
            <a:pPr marL="0" indent="0">
              <a:buNone/>
            </a:pPr>
            <a:endParaRPr lang="ja-JP" altLang="en-US" dirty="0">
              <a:latin typeface="+mn-ea"/>
            </a:endParaRPr>
          </a:p>
        </p:txBody>
      </p:sp>
      <p:sp>
        <p:nvSpPr>
          <p:cNvPr id="41" name="テキスト ボックス 40">
            <a:extLst>
              <a:ext uri="{FF2B5EF4-FFF2-40B4-BE49-F238E27FC236}">
                <a16:creationId xmlns:a16="http://schemas.microsoft.com/office/drawing/2014/main" id="{21BBA193-94ED-40AD-B276-97F8E9BB9AB8}"/>
              </a:ext>
            </a:extLst>
          </p:cNvPr>
          <p:cNvSpPr txBox="1"/>
          <p:nvPr/>
        </p:nvSpPr>
        <p:spPr>
          <a:xfrm>
            <a:off x="452719" y="1065247"/>
            <a:ext cx="11739281" cy="461665"/>
          </a:xfrm>
          <a:prstGeom prst="rect">
            <a:avLst/>
          </a:prstGeom>
          <a:noFill/>
        </p:spPr>
        <p:txBody>
          <a:bodyPr wrap="square" rtlCol="0">
            <a:spAutoFit/>
          </a:bodyPr>
          <a:lstStyle/>
          <a:p>
            <a:r>
              <a:rPr lang="en-US" sz="2400" dirty="0">
                <a:solidFill>
                  <a:srgbClr val="00B050"/>
                </a:solidFill>
              </a:rPr>
              <a:t>PC</a:t>
            </a:r>
            <a:r>
              <a:rPr lang="ja-JP" altLang="en-US" sz="2400" dirty="0"/>
              <a:t>に </a:t>
            </a:r>
            <a:r>
              <a:rPr lang="en-US" altLang="ja-JP" sz="2400" dirty="0"/>
              <a:t>Broker</a:t>
            </a:r>
            <a:r>
              <a:rPr lang="ja-JP" altLang="en-US" sz="2400" dirty="0"/>
              <a:t>を立ち上げ</a:t>
            </a:r>
            <a:r>
              <a:rPr lang="en-US" altLang="ja-JP" sz="2400" dirty="0">
                <a:solidFill>
                  <a:srgbClr val="00B050"/>
                </a:solidFill>
              </a:rPr>
              <a:t>STM32</a:t>
            </a:r>
            <a:r>
              <a:rPr lang="ja-JP" altLang="en-US" sz="2400" dirty="0"/>
              <a:t>からデータが届いていることを確認します。</a:t>
            </a:r>
            <a:endParaRPr lang="en-US" sz="2400" dirty="0"/>
          </a:p>
        </p:txBody>
      </p:sp>
    </p:spTree>
    <p:extLst>
      <p:ext uri="{BB962C8B-B14F-4D97-AF65-F5344CB8AC3E}">
        <p14:creationId xmlns:p14="http://schemas.microsoft.com/office/powerpoint/2010/main" val="1392654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AEF547-77D4-4179-A022-6E23ED7A49C8}"/>
              </a:ext>
            </a:extLst>
          </p:cNvPr>
          <p:cNvSpPr>
            <a:spLocks noGrp="1"/>
          </p:cNvSpPr>
          <p:nvPr>
            <p:ph type="title"/>
          </p:nvPr>
        </p:nvSpPr>
        <p:spPr>
          <a:xfrm>
            <a:off x="0" y="0"/>
            <a:ext cx="12192000" cy="1325563"/>
          </a:xfrm>
        </p:spPr>
        <p:txBody>
          <a:bodyPr/>
          <a:lstStyle/>
          <a:p>
            <a:pPr algn="ctr"/>
            <a:r>
              <a:rPr lang="en-US" altLang="ja-JP" dirty="0"/>
              <a:t>5.</a:t>
            </a:r>
            <a:r>
              <a:rPr lang="ja-JP" altLang="en-US" dirty="0"/>
              <a:t> </a:t>
            </a:r>
            <a:r>
              <a:rPr lang="en-US" altLang="ja-JP" dirty="0">
                <a:solidFill>
                  <a:srgbClr val="00B050"/>
                </a:solidFill>
              </a:rPr>
              <a:t>STM32</a:t>
            </a:r>
            <a:r>
              <a:rPr lang="ja-JP" altLang="en-US" dirty="0"/>
              <a:t>からのデータを</a:t>
            </a:r>
            <a:r>
              <a:rPr lang="en-US" altLang="ja-JP" dirty="0">
                <a:solidFill>
                  <a:srgbClr val="0563C1"/>
                </a:solidFill>
              </a:rPr>
              <a:t>Node-RED</a:t>
            </a:r>
            <a:r>
              <a:rPr lang="ja-JP" altLang="en-US" dirty="0"/>
              <a:t>で見る</a:t>
            </a:r>
            <a:endParaRPr kumimoji="1" lang="ja-JP" altLang="en-US" dirty="0"/>
          </a:p>
        </p:txBody>
      </p:sp>
      <p:sp>
        <p:nvSpPr>
          <p:cNvPr id="22" name="コンテンツ プレースホルダー 2">
            <a:extLst>
              <a:ext uri="{FF2B5EF4-FFF2-40B4-BE49-F238E27FC236}">
                <a16:creationId xmlns:a16="http://schemas.microsoft.com/office/drawing/2014/main" id="{21FFA352-D973-433A-B3C0-571AD068F21A}"/>
              </a:ext>
            </a:extLst>
          </p:cNvPr>
          <p:cNvSpPr txBox="1">
            <a:spLocks/>
          </p:cNvSpPr>
          <p:nvPr/>
        </p:nvSpPr>
        <p:spPr>
          <a:xfrm>
            <a:off x="1203532" y="4579669"/>
            <a:ext cx="10515600" cy="16908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Broker</a:t>
            </a:r>
            <a:r>
              <a:rPr lang="ja-JP" altLang="en-US" dirty="0"/>
              <a:t>は仲介役（一時的にデータを集める）</a:t>
            </a:r>
            <a:endParaRPr lang="en-US" altLang="ja-JP" dirty="0"/>
          </a:p>
          <a:p>
            <a:r>
              <a:rPr lang="en-US" altLang="ja-JP" dirty="0"/>
              <a:t>Publisher</a:t>
            </a:r>
            <a:r>
              <a:rPr lang="ja-JP" altLang="en-US" dirty="0"/>
              <a:t>は</a:t>
            </a:r>
            <a:r>
              <a:rPr lang="en-US" altLang="ja-JP" dirty="0"/>
              <a:t>Broker</a:t>
            </a:r>
            <a:r>
              <a:rPr lang="ja-JP" altLang="en-US" dirty="0"/>
              <a:t>へひらすらデータを送る</a:t>
            </a:r>
            <a:endParaRPr lang="en-US" altLang="ja-JP" dirty="0"/>
          </a:p>
          <a:p>
            <a:r>
              <a:rPr lang="en-US" altLang="ja-JP" dirty="0"/>
              <a:t>Broker</a:t>
            </a:r>
            <a:r>
              <a:rPr lang="ja-JP" altLang="en-US" dirty="0"/>
              <a:t>は</a:t>
            </a:r>
            <a:r>
              <a:rPr lang="en-US" altLang="ja-JP" dirty="0"/>
              <a:t>Publisher</a:t>
            </a:r>
            <a:r>
              <a:rPr lang="ja-JP" altLang="en-US" dirty="0"/>
              <a:t>から届いたデータを加工して新しいデータを用意することもできる</a:t>
            </a:r>
            <a:endParaRPr lang="en-US" altLang="ja-JP" dirty="0"/>
          </a:p>
          <a:p>
            <a:r>
              <a:rPr lang="en-US" altLang="ja-JP" dirty="0"/>
              <a:t>Subscriber</a:t>
            </a:r>
            <a:r>
              <a:rPr lang="ja-JP" altLang="en-US" dirty="0"/>
              <a:t> は一度</a:t>
            </a:r>
            <a:r>
              <a:rPr lang="en-US" altLang="ja-JP" dirty="0"/>
              <a:t>Broker</a:t>
            </a:r>
            <a:r>
              <a:rPr lang="ja-JP" altLang="en-US" dirty="0"/>
              <a:t>へデータの送信を依頼すると その後</a:t>
            </a:r>
            <a:r>
              <a:rPr lang="en-US" altLang="ja-JP" dirty="0"/>
              <a:t>Publisher</a:t>
            </a:r>
            <a:r>
              <a:rPr lang="ja-JP" altLang="en-US" dirty="0"/>
              <a:t>からのデータが送られてくる</a:t>
            </a:r>
            <a:endParaRPr lang="en-US" altLang="ja-JP" dirty="0"/>
          </a:p>
          <a:p>
            <a:endParaRPr lang="en-US" altLang="ja-JP" dirty="0"/>
          </a:p>
          <a:p>
            <a:endParaRPr lang="ja-JP" altLang="en-US" dirty="0"/>
          </a:p>
        </p:txBody>
      </p:sp>
      <p:cxnSp>
        <p:nvCxnSpPr>
          <p:cNvPr id="21" name="直線コネクタ 28">
            <a:extLst>
              <a:ext uri="{FF2B5EF4-FFF2-40B4-BE49-F238E27FC236}">
                <a16:creationId xmlns:a16="http://schemas.microsoft.com/office/drawing/2014/main" id="{FE8B996E-5782-4355-8BBC-B782CB7BD453}"/>
              </a:ext>
            </a:extLst>
          </p:cNvPr>
          <p:cNvCxnSpPr>
            <a:cxnSpLocks/>
          </p:cNvCxnSpPr>
          <p:nvPr/>
        </p:nvCxnSpPr>
        <p:spPr>
          <a:xfrm flipV="1">
            <a:off x="7301383" y="2718406"/>
            <a:ext cx="1781682" cy="72727"/>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D539BA3B-9E57-4968-9012-39852B848129}"/>
              </a:ext>
            </a:extLst>
          </p:cNvPr>
          <p:cNvSpPr/>
          <p:nvPr/>
        </p:nvSpPr>
        <p:spPr>
          <a:xfrm>
            <a:off x="3638589" y="2158919"/>
            <a:ext cx="3662794" cy="183161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pic>
        <p:nvPicPr>
          <p:cNvPr id="25" name="図 24">
            <a:extLst>
              <a:ext uri="{FF2B5EF4-FFF2-40B4-BE49-F238E27FC236}">
                <a16:creationId xmlns:a16="http://schemas.microsoft.com/office/drawing/2014/main" id="{39EFB41A-B0A7-4705-8ADF-3FB64EC466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83065" y="1432251"/>
            <a:ext cx="2900141" cy="2154236"/>
          </a:xfrm>
          <a:prstGeom prst="rect">
            <a:avLst/>
          </a:prstGeom>
        </p:spPr>
      </p:pic>
      <p:sp>
        <p:nvSpPr>
          <p:cNvPr id="26" name="テキスト ボックス 6">
            <a:extLst>
              <a:ext uri="{FF2B5EF4-FFF2-40B4-BE49-F238E27FC236}">
                <a16:creationId xmlns:a16="http://schemas.microsoft.com/office/drawing/2014/main" id="{B86BF7DE-FF3A-428F-9539-8D606F9789C8}"/>
              </a:ext>
            </a:extLst>
          </p:cNvPr>
          <p:cNvSpPr txBox="1"/>
          <p:nvPr/>
        </p:nvSpPr>
        <p:spPr>
          <a:xfrm>
            <a:off x="4617965" y="350462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27" name="直線コネクタ 12">
            <a:extLst>
              <a:ext uri="{FF2B5EF4-FFF2-40B4-BE49-F238E27FC236}">
                <a16:creationId xmlns:a16="http://schemas.microsoft.com/office/drawing/2014/main" id="{675114E6-8230-48B0-A1EF-1C2FDAFCE82F}"/>
              </a:ext>
            </a:extLst>
          </p:cNvPr>
          <p:cNvCxnSpPr>
            <a:cxnSpLocks/>
            <a:stCxn id="24" idx="1"/>
            <a:endCxn id="39" idx="3"/>
          </p:cNvCxnSpPr>
          <p:nvPr/>
        </p:nvCxnSpPr>
        <p:spPr>
          <a:xfrm rot="10800000">
            <a:off x="2831623" y="3065211"/>
            <a:ext cx="806966" cy="9517"/>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28" name="テキスト ボックス 18">
            <a:extLst>
              <a:ext uri="{FF2B5EF4-FFF2-40B4-BE49-F238E27FC236}">
                <a16:creationId xmlns:a16="http://schemas.microsoft.com/office/drawing/2014/main" id="{897593B9-F6A3-407B-A334-94F0DBFE097F}"/>
              </a:ext>
            </a:extLst>
          </p:cNvPr>
          <p:cNvSpPr txBox="1"/>
          <p:nvPr/>
        </p:nvSpPr>
        <p:spPr>
          <a:xfrm>
            <a:off x="2875377" y="3274639"/>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31" name="テキスト ボックス 18">
            <a:extLst>
              <a:ext uri="{FF2B5EF4-FFF2-40B4-BE49-F238E27FC236}">
                <a16:creationId xmlns:a16="http://schemas.microsoft.com/office/drawing/2014/main" id="{77FEC16D-1A80-4E63-9D49-2D76C795612B}"/>
              </a:ext>
            </a:extLst>
          </p:cNvPr>
          <p:cNvSpPr txBox="1"/>
          <p:nvPr/>
        </p:nvSpPr>
        <p:spPr>
          <a:xfrm>
            <a:off x="2633760" y="3551572"/>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39" name="図 3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1033" y="2363105"/>
            <a:ext cx="2360590" cy="1404209"/>
          </a:xfrm>
          <a:prstGeom prst="rect">
            <a:avLst/>
          </a:prstGeom>
        </p:spPr>
      </p:pic>
      <p:sp>
        <p:nvSpPr>
          <p:cNvPr id="41" name="テキスト ボックス 18">
            <a:extLst>
              <a:ext uri="{FF2B5EF4-FFF2-40B4-BE49-F238E27FC236}">
                <a16:creationId xmlns:a16="http://schemas.microsoft.com/office/drawing/2014/main" id="{FF204FEE-85C2-4975-9A76-50A781417DAF}"/>
              </a:ext>
            </a:extLst>
          </p:cNvPr>
          <p:cNvSpPr txBox="1"/>
          <p:nvPr/>
        </p:nvSpPr>
        <p:spPr>
          <a:xfrm>
            <a:off x="2039336" y="4040382"/>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sp>
        <p:nvSpPr>
          <p:cNvPr id="44" name="テキスト ボックス 1028">
            <a:extLst>
              <a:ext uri="{FF2B5EF4-FFF2-40B4-BE49-F238E27FC236}">
                <a16:creationId xmlns:a16="http://schemas.microsoft.com/office/drawing/2014/main" id="{4B3849C2-1737-4CD7-BF75-83D9E7FB9E88}"/>
              </a:ext>
            </a:extLst>
          </p:cNvPr>
          <p:cNvSpPr txBox="1"/>
          <p:nvPr/>
        </p:nvSpPr>
        <p:spPr>
          <a:xfrm>
            <a:off x="1127332" y="3778937"/>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STM32</a:t>
            </a:r>
          </a:p>
          <a:p>
            <a:r>
              <a:rPr lang="en-US" altLang="ja-JP" sz="1600" dirty="0">
                <a:solidFill>
                  <a:srgbClr val="0070C0"/>
                </a:solidFill>
                <a:latin typeface="Arial Black" panose="020B0A04020102020204" pitchFamily="34" charset="0"/>
              </a:rPr>
              <a:t>(Publisher)</a:t>
            </a:r>
            <a:endParaRPr kumimoji="1" lang="ja-JP" altLang="en-US" sz="1600" dirty="0">
              <a:solidFill>
                <a:srgbClr val="0070C0"/>
              </a:solidFill>
              <a:latin typeface="Arial Black" panose="020B0A04020102020204" pitchFamily="34" charset="0"/>
            </a:endParaRPr>
          </a:p>
        </p:txBody>
      </p:sp>
      <p:sp>
        <p:nvSpPr>
          <p:cNvPr id="52" name="正方形/長方形 51">
            <a:extLst>
              <a:ext uri="{FF2B5EF4-FFF2-40B4-BE49-F238E27FC236}">
                <a16:creationId xmlns:a16="http://schemas.microsoft.com/office/drawing/2014/main" id="{EE3FD00C-8D11-4164-8B81-BB89987E70A2}"/>
              </a:ext>
            </a:extLst>
          </p:cNvPr>
          <p:cNvSpPr/>
          <p:nvPr/>
        </p:nvSpPr>
        <p:spPr>
          <a:xfrm>
            <a:off x="2387389" y="4186365"/>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4" name="図 53"/>
          <p:cNvPicPr>
            <a:picLocks noChangeAspect="1"/>
          </p:cNvPicPr>
          <p:nvPr/>
        </p:nvPicPr>
        <p:blipFill>
          <a:blip r:embed="rId5"/>
          <a:stretch>
            <a:fillRect/>
          </a:stretch>
        </p:blipFill>
        <p:spPr>
          <a:xfrm>
            <a:off x="4334262" y="2303359"/>
            <a:ext cx="1875663" cy="1192533"/>
          </a:xfrm>
          <a:prstGeom prst="rect">
            <a:avLst/>
          </a:prstGeom>
        </p:spPr>
      </p:pic>
      <p:pic>
        <p:nvPicPr>
          <p:cNvPr id="59" name="図 58"/>
          <p:cNvPicPr>
            <a:picLocks noChangeAspect="1"/>
          </p:cNvPicPr>
          <p:nvPr/>
        </p:nvPicPr>
        <p:blipFill>
          <a:blip r:embed="rId6"/>
          <a:stretch>
            <a:fillRect/>
          </a:stretch>
        </p:blipFill>
        <p:spPr>
          <a:xfrm>
            <a:off x="8659942" y="3936712"/>
            <a:ext cx="552972" cy="573238"/>
          </a:xfrm>
          <a:prstGeom prst="rect">
            <a:avLst/>
          </a:prstGeom>
        </p:spPr>
      </p:pic>
      <p:sp>
        <p:nvSpPr>
          <p:cNvPr id="60" name="テキスト ボックス 20">
            <a:extLst>
              <a:ext uri="{FF2B5EF4-FFF2-40B4-BE49-F238E27FC236}">
                <a16:creationId xmlns:a16="http://schemas.microsoft.com/office/drawing/2014/main" id="{27C5CB55-6A7C-4EBA-8443-1D8A54E2B9E2}"/>
              </a:ext>
            </a:extLst>
          </p:cNvPr>
          <p:cNvSpPr txBox="1"/>
          <p:nvPr/>
        </p:nvSpPr>
        <p:spPr>
          <a:xfrm>
            <a:off x="7682453" y="2094525"/>
            <a:ext cx="1778149"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err="1">
                <a:solidFill>
                  <a:srgbClr val="006DD6"/>
                </a:solidFill>
                <a:latin typeface="Arial Black" panose="020B0A04020102020204" pitchFamily="34" charset="0"/>
              </a:rPr>
              <a:t>IoT</a:t>
            </a:r>
            <a:r>
              <a:rPr kumimoji="1" lang="en-US" altLang="ja-JP" sz="1600" dirty="0">
                <a:solidFill>
                  <a:srgbClr val="006DD6"/>
                </a:solidFill>
                <a:latin typeface="Arial Black" panose="020B0A04020102020204" pitchFamily="34" charset="0"/>
              </a:rPr>
              <a:t> Hub</a:t>
            </a:r>
          </a:p>
          <a:p>
            <a:r>
              <a:rPr lang="en-US" altLang="ja-JP" sz="1600" dirty="0">
                <a:solidFill>
                  <a:srgbClr val="0070C0"/>
                </a:solidFill>
                <a:latin typeface="Arial Black" panose="020B0A04020102020204" pitchFamily="34" charset="0"/>
              </a:rPr>
              <a:t>(Subscriber)</a:t>
            </a:r>
            <a:endParaRPr kumimoji="1" lang="ja-JP" altLang="en-US" sz="1600" dirty="0">
              <a:solidFill>
                <a:srgbClr val="006DD6"/>
              </a:solidFill>
              <a:latin typeface="Arial Black" panose="020B0A04020102020204" pitchFamily="34" charset="0"/>
            </a:endParaRPr>
          </a:p>
        </p:txBody>
      </p:sp>
      <p:sp>
        <p:nvSpPr>
          <p:cNvPr id="61" name="テキスト ボックス 20">
            <a:extLst>
              <a:ext uri="{FF2B5EF4-FFF2-40B4-BE49-F238E27FC236}">
                <a16:creationId xmlns:a16="http://schemas.microsoft.com/office/drawing/2014/main" id="{27C5CB55-6A7C-4EBA-8443-1D8A54E2B9E2}"/>
              </a:ext>
            </a:extLst>
          </p:cNvPr>
          <p:cNvSpPr txBox="1"/>
          <p:nvPr/>
        </p:nvSpPr>
        <p:spPr>
          <a:xfrm>
            <a:off x="8194437" y="3441334"/>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62" name="直線コネクタ 28">
            <a:extLst>
              <a:ext uri="{FF2B5EF4-FFF2-40B4-BE49-F238E27FC236}">
                <a16:creationId xmlns:a16="http://schemas.microsoft.com/office/drawing/2014/main" id="{FE8B996E-5782-4355-8BBC-B782CB7BD453}"/>
              </a:ext>
            </a:extLst>
          </p:cNvPr>
          <p:cNvCxnSpPr>
            <a:cxnSpLocks/>
            <a:endCxn id="59" idx="1"/>
          </p:cNvCxnSpPr>
          <p:nvPr/>
        </p:nvCxnSpPr>
        <p:spPr>
          <a:xfrm>
            <a:off x="7301383" y="3380267"/>
            <a:ext cx="1358559" cy="843064"/>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3" name="テキスト ボックス 18">
            <a:extLst>
              <a:ext uri="{FF2B5EF4-FFF2-40B4-BE49-F238E27FC236}">
                <a16:creationId xmlns:a16="http://schemas.microsoft.com/office/drawing/2014/main" id="{77FEC16D-1A80-4E63-9D49-2D76C795612B}"/>
              </a:ext>
            </a:extLst>
          </p:cNvPr>
          <p:cNvSpPr txBox="1"/>
          <p:nvPr/>
        </p:nvSpPr>
        <p:spPr>
          <a:xfrm>
            <a:off x="7347868" y="3095308"/>
            <a:ext cx="1332884" cy="338554"/>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(Internet)</a:t>
            </a:r>
            <a:endParaRPr kumimoji="1" lang="ja-JP" altLang="en-US" sz="1600" dirty="0">
              <a:solidFill>
                <a:srgbClr val="34CDD7"/>
              </a:solidFill>
              <a:latin typeface="Arial Black" panose="020B0A04020102020204" pitchFamily="34" charset="0"/>
            </a:endParaRPr>
          </a:p>
        </p:txBody>
      </p:sp>
      <p:sp>
        <p:nvSpPr>
          <p:cNvPr id="19" name="テキスト ボックス 18"/>
          <p:cNvSpPr txBox="1"/>
          <p:nvPr/>
        </p:nvSpPr>
        <p:spPr>
          <a:xfrm>
            <a:off x="584200" y="1432251"/>
            <a:ext cx="8991600" cy="584775"/>
          </a:xfrm>
          <a:prstGeom prst="rect">
            <a:avLst/>
          </a:prstGeom>
          <a:noFill/>
        </p:spPr>
        <p:txBody>
          <a:bodyPr wrap="square" rtlCol="0">
            <a:spAutoFit/>
          </a:bodyPr>
          <a:lstStyle/>
          <a:p>
            <a:r>
              <a:rPr lang="en-US" altLang="ja-JP" sz="3200" dirty="0"/>
              <a:t>MQTT</a:t>
            </a:r>
            <a:r>
              <a:rPr lang="ja-JP" altLang="en-US" sz="3200" dirty="0"/>
              <a:t>とは</a:t>
            </a:r>
            <a:r>
              <a:rPr lang="en-US" altLang="ja-JP" sz="3200" dirty="0"/>
              <a:t>…</a:t>
            </a:r>
            <a:r>
              <a:rPr lang="en-US" altLang="ja-JP" sz="2000" dirty="0" err="1"/>
              <a:t>IoT</a:t>
            </a:r>
            <a:r>
              <a:rPr lang="ja-JP" altLang="en-US" sz="2000" dirty="0"/>
              <a:t>を意識した軽量なプロトコル</a:t>
            </a:r>
            <a:endParaRPr lang="en-US" sz="2000" dirty="0"/>
          </a:p>
        </p:txBody>
      </p:sp>
      <p:sp>
        <p:nvSpPr>
          <p:cNvPr id="32" name="テキスト ボックス 1028">
            <a:extLst>
              <a:ext uri="{FF2B5EF4-FFF2-40B4-BE49-F238E27FC236}">
                <a16:creationId xmlns:a16="http://schemas.microsoft.com/office/drawing/2014/main" id="{2BD9EADF-94D9-4BE1-8632-3202FCE9B8DF}"/>
              </a:ext>
            </a:extLst>
          </p:cNvPr>
          <p:cNvSpPr txBox="1"/>
          <p:nvPr/>
        </p:nvSpPr>
        <p:spPr>
          <a:xfrm>
            <a:off x="3684558" y="218440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PC</a:t>
            </a:r>
            <a:endParaRPr kumimoji="1" lang="ja-JP" altLang="en-US" sz="1600"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val="376400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4A473-CDF4-4551-88F8-67D2751BBFF6}"/>
              </a:ext>
            </a:extLst>
          </p:cNvPr>
          <p:cNvSpPr>
            <a:spLocks noGrp="1"/>
          </p:cNvSpPr>
          <p:nvPr>
            <p:ph type="title"/>
          </p:nvPr>
        </p:nvSpPr>
        <p:spPr>
          <a:xfrm>
            <a:off x="838200" y="365126"/>
            <a:ext cx="10515600" cy="540108"/>
          </a:xfrm>
        </p:spPr>
        <p:txBody>
          <a:bodyPr vert="horz" lIns="91440" tIns="45720" rIns="91440" bIns="45720" rtlCol="0" anchor="ctr">
            <a:normAutofit/>
          </a:bodyPr>
          <a:lstStyle/>
          <a:p>
            <a:r>
              <a:rPr lang="en-US" altLang="ja-JP" sz="2800" dirty="0"/>
              <a:t>5-0 </a:t>
            </a:r>
            <a:r>
              <a:rPr lang="en-US" altLang="ja-JP" sz="2800" dirty="0">
                <a:solidFill>
                  <a:srgbClr val="0563C1"/>
                </a:solidFill>
              </a:rPr>
              <a:t>Node-RED</a:t>
            </a:r>
            <a:r>
              <a:rPr lang="ja-JP" altLang="en-US" sz="2800" dirty="0"/>
              <a:t> 上に</a:t>
            </a:r>
            <a:r>
              <a:rPr lang="en-US" altLang="ja-JP" sz="2800" dirty="0"/>
              <a:t>MQTT</a:t>
            </a:r>
            <a:r>
              <a:rPr lang="ja-JP" altLang="en-US" sz="2800" dirty="0"/>
              <a:t>ノードを配置</a:t>
            </a:r>
          </a:p>
        </p:txBody>
      </p:sp>
      <p:sp>
        <p:nvSpPr>
          <p:cNvPr id="13" name="コンテンツ プレースホルダー 2">
            <a:extLst>
              <a:ext uri="{FF2B5EF4-FFF2-40B4-BE49-F238E27FC236}">
                <a16:creationId xmlns:a16="http://schemas.microsoft.com/office/drawing/2014/main" id="{B8C15D1A-2B2B-43A8-AF0A-F048B9484CD6}"/>
              </a:ext>
            </a:extLst>
          </p:cNvPr>
          <p:cNvSpPr txBox="1">
            <a:spLocks/>
          </p:cNvSpPr>
          <p:nvPr/>
        </p:nvSpPr>
        <p:spPr>
          <a:xfrm>
            <a:off x="838200" y="1257299"/>
            <a:ext cx="10768012" cy="146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2400" dirty="0"/>
          </a:p>
        </p:txBody>
      </p:sp>
      <p:sp>
        <p:nvSpPr>
          <p:cNvPr id="12" name="テキスト ボックス 11">
            <a:extLst>
              <a:ext uri="{FF2B5EF4-FFF2-40B4-BE49-F238E27FC236}">
                <a16:creationId xmlns:a16="http://schemas.microsoft.com/office/drawing/2014/main" id="{8A200C80-66BB-4175-9295-C28123B65D3A}"/>
              </a:ext>
            </a:extLst>
          </p:cNvPr>
          <p:cNvSpPr txBox="1"/>
          <p:nvPr/>
        </p:nvSpPr>
        <p:spPr>
          <a:xfrm>
            <a:off x="605119" y="1217647"/>
            <a:ext cx="11229529" cy="5262979"/>
          </a:xfrm>
          <a:prstGeom prst="rect">
            <a:avLst/>
          </a:prstGeom>
          <a:noFill/>
        </p:spPr>
        <p:txBody>
          <a:bodyPr wrap="square" rtlCol="0">
            <a:spAutoFit/>
          </a:bodyPr>
          <a:lstStyle/>
          <a:p>
            <a:r>
              <a:rPr lang="en-US" altLang="ja-JP" sz="2400" dirty="0"/>
              <a:t>MQTT</a:t>
            </a:r>
            <a:r>
              <a:rPr lang="ja-JP" altLang="en-US" sz="2400" dirty="0"/>
              <a:t>ノードを作成する方法は以下の３通りです。</a:t>
            </a:r>
            <a:endParaRPr lang="en-US" altLang="ja-JP" sz="2400" dirty="0"/>
          </a:p>
          <a:p>
            <a:endParaRPr lang="en-US" altLang="ja-JP" sz="2400" dirty="0"/>
          </a:p>
          <a:p>
            <a:r>
              <a:rPr lang="ja-JP" altLang="en-US" sz="2400" dirty="0"/>
              <a:t>・手動で追加</a:t>
            </a:r>
            <a:endParaRPr lang="en-US" altLang="ja-JP" sz="2400" dirty="0"/>
          </a:p>
          <a:p>
            <a:r>
              <a:rPr lang="ja-JP" altLang="en-US" sz="2400" dirty="0"/>
              <a:t>  手動でノードを追加します。</a:t>
            </a:r>
            <a:endParaRPr lang="en-US" altLang="ja-JP" sz="2400" dirty="0"/>
          </a:p>
          <a:p>
            <a:endParaRPr lang="en-US" altLang="ja-JP" sz="2400" dirty="0"/>
          </a:p>
          <a:p>
            <a:r>
              <a:rPr lang="ja-JP" altLang="en-US" sz="2400" dirty="0"/>
              <a:t>・クリップボードからのインポート</a:t>
            </a:r>
            <a:endParaRPr lang="en-US" altLang="ja-JP" sz="2400" dirty="0"/>
          </a:p>
          <a:p>
            <a:r>
              <a:rPr lang="ja-JP" altLang="en-US" sz="2400" dirty="0"/>
              <a:t>  あらかじめ作成されたノードの構成をインポートします。</a:t>
            </a:r>
            <a:endParaRPr lang="en-US" altLang="ja-JP" sz="2400" dirty="0"/>
          </a:p>
          <a:p>
            <a:r>
              <a:rPr lang="ja-JP" altLang="en-US" sz="2400" dirty="0"/>
              <a:t>  ホームページ等で検索するとこの形で配信されている場合が多いので、</a:t>
            </a:r>
            <a:endParaRPr lang="en-US" altLang="ja-JP" sz="2400" dirty="0"/>
          </a:p>
          <a:p>
            <a:r>
              <a:rPr lang="ja-JP" altLang="en-US" sz="2400" dirty="0"/>
              <a:t>  こちらの方法もみておきましょう。</a:t>
            </a:r>
            <a:endParaRPr lang="en-US" altLang="ja-JP" sz="2400" dirty="0"/>
          </a:p>
          <a:p>
            <a:endParaRPr lang="en-US" altLang="ja-JP" sz="2400" dirty="0"/>
          </a:p>
          <a:p>
            <a:r>
              <a:rPr lang="ja-JP" altLang="en-US" sz="2400" dirty="0"/>
              <a:t>・ライブラリからのインポート</a:t>
            </a:r>
            <a:endParaRPr lang="en-US" altLang="ja-JP" sz="2400" dirty="0"/>
          </a:p>
          <a:p>
            <a:r>
              <a:rPr lang="ja-JP" altLang="en-US" sz="2400" dirty="0"/>
              <a:t>  自分で作成したノードの構成をライブラリとして保存することができます。</a:t>
            </a:r>
            <a:endParaRPr lang="en-US" altLang="ja-JP" sz="2400" dirty="0"/>
          </a:p>
          <a:p>
            <a:endParaRPr lang="en-US" altLang="ja-JP" sz="2400" dirty="0"/>
          </a:p>
          <a:p>
            <a:r>
              <a:rPr lang="ja-JP" altLang="en-US" sz="2400" dirty="0"/>
              <a:t>この章ではクリップボードからのインポートの方法を説明します。</a:t>
            </a:r>
            <a:endParaRPr lang="en-US" altLang="ja-JP" sz="2400" dirty="0"/>
          </a:p>
        </p:txBody>
      </p:sp>
    </p:spTree>
    <p:extLst>
      <p:ext uri="{BB962C8B-B14F-4D97-AF65-F5344CB8AC3E}">
        <p14:creationId xmlns:p14="http://schemas.microsoft.com/office/powerpoint/2010/main" val="968880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2046B20-1798-4503-9613-E468742265D8}"/>
              </a:ext>
            </a:extLst>
          </p:cNvPr>
          <p:cNvSpPr>
            <a:spLocks noGrp="1"/>
          </p:cNvSpPr>
          <p:nvPr>
            <p:ph idx="1"/>
          </p:nvPr>
        </p:nvSpPr>
        <p:spPr>
          <a:xfrm>
            <a:off x="838200" y="353291"/>
            <a:ext cx="10515600" cy="5823672"/>
          </a:xfrm>
        </p:spPr>
        <p:txBody>
          <a:bodyPr/>
          <a:lstStyle/>
          <a:p>
            <a:pPr marL="514350" indent="-514350">
              <a:buAutoNum type="arabicParenBoth"/>
            </a:pPr>
            <a:r>
              <a:rPr kumimoji="1" lang="ja-JP" altLang="en-US" dirty="0"/>
              <a:t>ノード構成のページにアクセス</a:t>
            </a:r>
            <a:endParaRPr kumimoji="1" lang="en-US" altLang="ja-JP" dirty="0"/>
          </a:p>
          <a:p>
            <a:pPr marL="0" indent="0">
              <a:buNone/>
            </a:pPr>
            <a:r>
              <a:rPr lang="ja-JP" altLang="en-US" dirty="0"/>
              <a:t>      </a:t>
            </a:r>
            <a:r>
              <a:rPr lang="en-US" altLang="ja-JP" dirty="0"/>
              <a:t>GitHub</a:t>
            </a:r>
            <a:r>
              <a:rPr lang="ja-JP" altLang="en-US" dirty="0"/>
              <a:t>に</a:t>
            </a:r>
            <a:r>
              <a:rPr lang="en-US" altLang="ja-JP" dirty="0"/>
              <a:t>Node-RED</a:t>
            </a:r>
            <a:r>
              <a:rPr lang="ja-JP" altLang="en-US" dirty="0"/>
              <a:t>の構成を用意しました。</a:t>
            </a:r>
            <a:endParaRPr lang="en-US" altLang="ja-JP" dirty="0"/>
          </a:p>
          <a:p>
            <a:pPr marL="0" indent="0">
              <a:buNone/>
            </a:pPr>
            <a:r>
              <a:rPr lang="ja-JP" altLang="en-US" dirty="0"/>
              <a:t>     以下にアクセスしてください。</a:t>
            </a:r>
            <a:endParaRPr kumimoji="1" lang="en-US" altLang="ja-JP" dirty="0"/>
          </a:p>
          <a:p>
            <a:pPr marL="0" indent="0">
              <a:buNone/>
            </a:pPr>
            <a:r>
              <a:rPr kumimoji="1" lang="ja-JP" altLang="en-US" dirty="0"/>
              <a:t>      </a:t>
            </a:r>
            <a:r>
              <a:rPr lang="en-US" altLang="ja-JP" dirty="0">
                <a:hlinkClick r:id="rId2"/>
              </a:rPr>
              <a:t>https://github.com/IoT-ALGYAN-Hiroshima/IoT_Handson_20181223/blob/master/Node-RED/MQTTHelloWorld/MQTTHelloWorld.txt</a:t>
            </a:r>
            <a:endParaRPr lang="en-US" altLang="ja-JP" dirty="0"/>
          </a:p>
          <a:p>
            <a:pPr marL="0" indent="0">
              <a:buNone/>
            </a:pPr>
            <a:endParaRPr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55277B21-3963-4CE6-8DE7-7F077BA7FBBD}"/>
              </a:ext>
            </a:extLst>
          </p:cNvPr>
          <p:cNvPicPr>
            <a:picLocks noChangeAspect="1"/>
          </p:cNvPicPr>
          <p:nvPr/>
        </p:nvPicPr>
        <p:blipFill>
          <a:blip r:embed="rId3"/>
          <a:stretch>
            <a:fillRect/>
          </a:stretch>
        </p:blipFill>
        <p:spPr>
          <a:xfrm>
            <a:off x="2815499" y="3094038"/>
            <a:ext cx="6561001" cy="3598861"/>
          </a:xfrm>
          <a:prstGeom prst="rect">
            <a:avLst/>
          </a:prstGeom>
        </p:spPr>
      </p:pic>
    </p:spTree>
    <p:extLst>
      <p:ext uri="{BB962C8B-B14F-4D97-AF65-F5344CB8AC3E}">
        <p14:creationId xmlns:p14="http://schemas.microsoft.com/office/powerpoint/2010/main" val="198735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92CBBD6-E921-4111-BFF2-D0D680336794}"/>
              </a:ext>
            </a:extLst>
          </p:cNvPr>
          <p:cNvPicPr>
            <a:picLocks noChangeAspect="1"/>
          </p:cNvPicPr>
          <p:nvPr/>
        </p:nvPicPr>
        <p:blipFill rotWithShape="1">
          <a:blip r:embed="rId2"/>
          <a:srcRect l="-22" r="1"/>
          <a:stretch/>
        </p:blipFill>
        <p:spPr>
          <a:xfrm>
            <a:off x="749300" y="704939"/>
            <a:ext cx="10691111" cy="584826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(2) </a:t>
            </a:r>
            <a:r>
              <a:rPr kumimoji="1" lang="ja-JP" altLang="en-US" dirty="0"/>
              <a:t>ノード構成をクリップボードにコピー</a:t>
            </a:r>
          </a:p>
        </p:txBody>
      </p:sp>
      <p:sp>
        <p:nvSpPr>
          <p:cNvPr id="5" name="吹き出し: 四角形 4">
            <a:extLst>
              <a:ext uri="{FF2B5EF4-FFF2-40B4-BE49-F238E27FC236}">
                <a16:creationId xmlns:a16="http://schemas.microsoft.com/office/drawing/2014/main" id="{6393B03C-4056-4702-BB44-A51C18E13133}"/>
              </a:ext>
            </a:extLst>
          </p:cNvPr>
          <p:cNvSpPr/>
          <p:nvPr/>
        </p:nvSpPr>
        <p:spPr>
          <a:xfrm>
            <a:off x="5715000" y="3606800"/>
            <a:ext cx="2209800" cy="1143000"/>
          </a:xfrm>
          <a:prstGeom prst="wedgeRectCallout">
            <a:avLst>
              <a:gd name="adj1" fmla="val -28592"/>
              <a:gd name="adj2" fmla="val 72056"/>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全体を選択して、テキストをコピーする</a:t>
            </a:r>
          </a:p>
        </p:txBody>
      </p:sp>
    </p:spTree>
    <p:extLst>
      <p:ext uri="{BB962C8B-B14F-4D97-AF65-F5344CB8AC3E}">
        <p14:creationId xmlns:p14="http://schemas.microsoft.com/office/powerpoint/2010/main" val="214076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82240"/>
            <a:ext cx="10515600" cy="1325563"/>
          </a:xfrm>
        </p:spPr>
        <p:txBody>
          <a:bodyPr>
            <a:normAutofit/>
          </a:bodyPr>
          <a:lstStyle/>
          <a:p>
            <a:r>
              <a:rPr lang="en-US" altLang="ja-JP" sz="3600" dirty="0">
                <a:latin typeface="+mj-ea"/>
              </a:rPr>
              <a:t>1 </a:t>
            </a:r>
            <a:r>
              <a:rPr lang="ja-JP" altLang="en-US" sz="3600" dirty="0">
                <a:latin typeface="+mj-ea"/>
              </a:rPr>
              <a:t>センサーボードをプログラミングするための下準備</a:t>
            </a:r>
            <a:endParaRPr kumimoji="1" lang="ja-JP" altLang="en-US" sz="3600" dirty="0">
              <a:latin typeface="+mj-ea"/>
            </a:endParaRPr>
          </a:p>
        </p:txBody>
      </p:sp>
      <p:sp>
        <p:nvSpPr>
          <p:cNvPr id="4"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606364"/>
            <a:ext cx="10515600" cy="2289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1</a:t>
            </a:r>
            <a:r>
              <a:rPr lang="en-US" altLang="ja-JP" dirty="0"/>
              <a:t>-</a:t>
            </a:r>
            <a:r>
              <a:rPr lang="en-US" altLang="ja-JP" dirty="0">
                <a:latin typeface="+mn-ea"/>
              </a:rPr>
              <a:t>1 </a:t>
            </a:r>
            <a:r>
              <a:rPr lang="ja-JP" altLang="en-US" dirty="0">
                <a:solidFill>
                  <a:srgbClr val="00B050"/>
                </a:solidFill>
                <a:latin typeface="+mn-ea"/>
              </a:rPr>
              <a:t>開発</a:t>
            </a:r>
            <a:r>
              <a:rPr lang="en-US" altLang="ja-JP" dirty="0">
                <a:solidFill>
                  <a:srgbClr val="00B050"/>
                </a:solidFill>
                <a:latin typeface="+mn-ea"/>
              </a:rPr>
              <a:t>PC</a:t>
            </a:r>
            <a:r>
              <a:rPr lang="ja-JP" altLang="en-US" dirty="0">
                <a:latin typeface="+mn-ea"/>
              </a:rPr>
              <a:t>に</a:t>
            </a:r>
            <a:r>
              <a:rPr lang="en-US" altLang="ja-JP" dirty="0">
                <a:solidFill>
                  <a:srgbClr val="0070C0"/>
                </a:solidFill>
                <a:latin typeface="+mn-ea"/>
              </a:rPr>
              <a:t>Arduino IDE</a:t>
            </a:r>
            <a:r>
              <a:rPr lang="ja-JP" altLang="en-US" dirty="0">
                <a:latin typeface="+mn-ea"/>
              </a:rPr>
              <a:t>をインストールします</a:t>
            </a:r>
            <a:br>
              <a:rPr lang="en-US" altLang="ja-JP" dirty="0"/>
            </a:br>
            <a:r>
              <a:rPr lang="ja-JP" altLang="en-US" dirty="0"/>
              <a:t>　　</a:t>
            </a:r>
            <a:r>
              <a:rPr lang="en-US" altLang="ja-JP" sz="2400" dirty="0">
                <a:solidFill>
                  <a:srgbClr val="0070C0"/>
                </a:solidFill>
              </a:rPr>
              <a:t>Arduino IDE</a:t>
            </a:r>
            <a:r>
              <a:rPr lang="ja-JP" altLang="en-US" sz="2400" dirty="0">
                <a:solidFill>
                  <a:srgbClr val="0070C0"/>
                </a:solidFill>
              </a:rPr>
              <a:t> </a:t>
            </a:r>
            <a:r>
              <a:rPr lang="ja-JP" altLang="en-US" sz="2400" dirty="0"/>
              <a:t>とは標準の</a:t>
            </a:r>
            <a:r>
              <a:rPr lang="en-US" altLang="ja-JP" sz="2400" dirty="0"/>
              <a:t>Arduino</a:t>
            </a:r>
            <a:r>
              <a:rPr lang="ja-JP" altLang="en-US" sz="2400" dirty="0"/>
              <a:t>開発環境</a:t>
            </a:r>
            <a:endParaRPr lang="en-US" altLang="ja-JP" sz="2400" dirty="0"/>
          </a:p>
          <a:p>
            <a:pPr marL="0" indent="0">
              <a:buNone/>
            </a:pPr>
            <a:r>
              <a:rPr lang="en-US" altLang="ja-JP" dirty="0"/>
              <a:t>1-2 </a:t>
            </a:r>
            <a:r>
              <a:rPr lang="en-US" altLang="ja-JP" dirty="0">
                <a:solidFill>
                  <a:srgbClr val="00B050"/>
                </a:solidFill>
              </a:rPr>
              <a:t>STM32</a:t>
            </a:r>
            <a:r>
              <a:rPr lang="ja-JP" altLang="en-US" dirty="0"/>
              <a:t>に</a:t>
            </a:r>
            <a:r>
              <a:rPr lang="en-US" altLang="ja-JP" dirty="0">
                <a:solidFill>
                  <a:srgbClr val="0070C0"/>
                </a:solidFill>
              </a:rPr>
              <a:t>stm32duino/Arduino_Core_STM32</a:t>
            </a:r>
            <a:r>
              <a:rPr lang="ja-JP" altLang="en-US" dirty="0"/>
              <a:t>をインストールします</a:t>
            </a:r>
            <a:br>
              <a:rPr lang="en-US" altLang="ja-JP" dirty="0"/>
            </a:br>
            <a:r>
              <a:rPr lang="ja-JP" altLang="en-US" sz="2400" dirty="0"/>
              <a:t>　　</a:t>
            </a:r>
            <a:r>
              <a:rPr lang="en-US" altLang="ja-JP" sz="2400" dirty="0"/>
              <a:t> </a:t>
            </a:r>
            <a:r>
              <a:rPr lang="en-US" altLang="ja-JP" sz="2400" dirty="0">
                <a:solidFill>
                  <a:srgbClr val="0070C0"/>
                </a:solidFill>
              </a:rPr>
              <a:t>stm32duino/Arduino_Core_STM32 </a:t>
            </a:r>
            <a:r>
              <a:rPr lang="ja-JP" altLang="en-US" sz="2400" dirty="0"/>
              <a:t>とは</a:t>
            </a:r>
            <a:endParaRPr lang="en-US" altLang="ja-JP" sz="2400" dirty="0"/>
          </a:p>
          <a:p>
            <a:pPr marL="0" indent="0">
              <a:buNone/>
            </a:pPr>
            <a:r>
              <a:rPr lang="ja-JP" altLang="en-US" sz="2400" dirty="0"/>
              <a:t>　　 </a:t>
            </a:r>
            <a:r>
              <a:rPr lang="en-US" altLang="ja-JP" sz="2400" dirty="0">
                <a:solidFill>
                  <a:srgbClr val="00B050"/>
                </a:solidFill>
              </a:rPr>
              <a:t>STM32</a:t>
            </a:r>
            <a:r>
              <a:rPr lang="ja-JP" altLang="en-US" sz="2400" dirty="0"/>
              <a:t>を</a:t>
            </a:r>
            <a:r>
              <a:rPr lang="en-US" altLang="ja-JP" sz="2400" dirty="0">
                <a:solidFill>
                  <a:srgbClr val="0070C0"/>
                </a:solidFill>
              </a:rPr>
              <a:t>Arduino</a:t>
            </a:r>
            <a:r>
              <a:rPr lang="ja-JP" altLang="en-US" sz="2400" dirty="0">
                <a:solidFill>
                  <a:srgbClr val="0070C0"/>
                </a:solidFill>
              </a:rPr>
              <a:t> </a:t>
            </a:r>
            <a:r>
              <a:rPr lang="en-US" altLang="ja-JP" sz="2400" dirty="0">
                <a:solidFill>
                  <a:srgbClr val="0070C0"/>
                </a:solidFill>
              </a:rPr>
              <a:t>IDE</a:t>
            </a:r>
            <a:r>
              <a:rPr lang="ja-JP" altLang="en-US" sz="2400" dirty="0"/>
              <a:t> でプログラミングするための基本的なライブラリ群</a:t>
            </a:r>
            <a:endParaRPr lang="en-US" altLang="ja-JP" sz="2400" dirty="0"/>
          </a:p>
        </p:txBody>
      </p:sp>
      <p:grpSp>
        <p:nvGrpSpPr>
          <p:cNvPr id="99" name="グループ化 98"/>
          <p:cNvGrpSpPr/>
          <p:nvPr/>
        </p:nvGrpSpPr>
        <p:grpSpPr>
          <a:xfrm>
            <a:off x="966167" y="4264778"/>
            <a:ext cx="10557603" cy="2145618"/>
            <a:chOff x="966167" y="4264778"/>
            <a:chExt cx="10557603" cy="2145618"/>
          </a:xfrm>
        </p:grpSpPr>
        <p:sp>
          <p:nvSpPr>
            <p:cNvPr id="64" name="正方形/長方形 63">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65"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66" name="直線コネクタ 12">
              <a:extLst>
                <a:ext uri="{FF2B5EF4-FFF2-40B4-BE49-F238E27FC236}">
                  <a16:creationId xmlns:a16="http://schemas.microsoft.com/office/drawing/2014/main" id="{675114E6-8230-48B0-A1EF-1C2FDAFCE82F}"/>
                </a:ext>
              </a:extLst>
            </p:cNvPr>
            <p:cNvCxnSpPr>
              <a:cxnSpLocks/>
              <a:stCxn id="64"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67"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8"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69"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70" name="図 6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71"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72" name="直線コネクタ 12">
              <a:extLst>
                <a:ext uri="{FF2B5EF4-FFF2-40B4-BE49-F238E27FC236}">
                  <a16:creationId xmlns:a16="http://schemas.microsoft.com/office/drawing/2014/main" id="{E23705D7-2F30-44A2-9A61-DBBEAAAF5D3C}"/>
                </a:ext>
              </a:extLst>
            </p:cNvPr>
            <p:cNvCxnSpPr>
              <a:cxnSpLocks/>
              <a:stCxn id="93" idx="0"/>
              <a:endCxn id="70"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73"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74" name="グループ化 73"/>
            <p:cNvGrpSpPr/>
            <p:nvPr/>
          </p:nvGrpSpPr>
          <p:grpSpPr>
            <a:xfrm>
              <a:off x="1162161" y="5539398"/>
              <a:ext cx="1159313" cy="847980"/>
              <a:chOff x="19885" y="2746129"/>
              <a:chExt cx="1374112" cy="1005590"/>
            </a:xfrm>
          </p:grpSpPr>
          <p:sp>
            <p:nvSpPr>
              <p:cNvPr id="92"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93" name="図 92">
                <a:extLst>
                  <a:ext uri="{FF2B5EF4-FFF2-40B4-BE49-F238E27FC236}">
                    <a16:creationId xmlns:a16="http://schemas.microsoft.com/office/drawing/2014/main" id="{91775A5F-35F5-4E39-ADED-2EE88F459B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94" name="テキスト ボックス 93">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rgbClr val="FF6699"/>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75" name="テキスト ボックス 74">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rgbClr val="FF6699"/>
            </a:solidFill>
          </p:spPr>
          <p:txBody>
            <a:bodyPr wrap="none" rtlCol="0" anchor="ctr">
              <a:noAutofit/>
            </a:bodyPr>
            <a:lstStyle/>
            <a:p>
              <a:pPr algn="ctr"/>
              <a:r>
                <a:rPr kumimoji="1" lang="en-US" altLang="ja-JP" b="1">
                  <a:solidFill>
                    <a:schemeClr val="bg1"/>
                  </a:solidFill>
                </a:rPr>
                <a:t>2</a:t>
              </a:r>
              <a:endParaRPr kumimoji="1" lang="ja-JP" altLang="en-US" b="1">
                <a:solidFill>
                  <a:schemeClr val="bg1"/>
                </a:solidFill>
              </a:endParaRPr>
            </a:p>
          </p:txBody>
        </p:sp>
        <p:sp>
          <p:nvSpPr>
            <p:cNvPr id="76" name="テキスト ボックス 75">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77" name="テキスト ボックス 76">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78" name="テキスト ボックス 77">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rgbClr val="FF6699"/>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79" name="正方形/長方形 78">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0" name="図 79"/>
            <p:cNvPicPr>
              <a:picLocks noChangeAspect="1"/>
            </p:cNvPicPr>
            <p:nvPr/>
          </p:nvPicPr>
          <p:blipFill>
            <a:blip r:embed="rId5"/>
            <a:stretch>
              <a:fillRect/>
            </a:stretch>
          </p:blipFill>
          <p:spPr>
            <a:xfrm>
              <a:off x="5450128" y="4524145"/>
              <a:ext cx="1875663" cy="1192533"/>
            </a:xfrm>
            <a:prstGeom prst="rect">
              <a:avLst/>
            </a:prstGeom>
          </p:spPr>
        </p:pic>
        <p:sp>
          <p:nvSpPr>
            <p:cNvPr id="81" name="テキスト ボックス 80">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82" name="テキスト ボックス 81">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83" name="テキスト ボックス 82">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84" name="図 83"/>
            <p:cNvPicPr>
              <a:picLocks noChangeAspect="1"/>
            </p:cNvPicPr>
            <p:nvPr/>
          </p:nvPicPr>
          <p:blipFill>
            <a:blip r:embed="rId6"/>
            <a:stretch>
              <a:fillRect/>
            </a:stretch>
          </p:blipFill>
          <p:spPr>
            <a:xfrm>
              <a:off x="9982648" y="4662272"/>
              <a:ext cx="552972" cy="573238"/>
            </a:xfrm>
            <a:prstGeom prst="rect">
              <a:avLst/>
            </a:prstGeom>
          </p:spPr>
        </p:pic>
        <p:sp>
          <p:nvSpPr>
            <p:cNvPr id="85"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86" name="直線コネクタ 28">
              <a:extLst>
                <a:ext uri="{FF2B5EF4-FFF2-40B4-BE49-F238E27FC236}">
                  <a16:creationId xmlns:a16="http://schemas.microsoft.com/office/drawing/2014/main" id="{FE8B996E-5782-4355-8BBC-B782CB7BD453}"/>
                </a:ext>
              </a:extLst>
            </p:cNvPr>
            <p:cNvCxnSpPr>
              <a:cxnSpLocks/>
              <a:stCxn id="64" idx="3"/>
              <a:endCxn id="88"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88" name="正方形/長方形 87">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9"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90"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91"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98"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 name="角丸四角形 2"/>
          <p:cNvSpPr/>
          <p:nvPr/>
        </p:nvSpPr>
        <p:spPr>
          <a:xfrm>
            <a:off x="944470" y="5561033"/>
            <a:ext cx="2801331" cy="904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9007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(3)</a:t>
            </a:r>
            <a:r>
              <a:rPr kumimoji="1" lang="ja-JP" altLang="en-US" dirty="0"/>
              <a:t> </a:t>
            </a:r>
            <a:r>
              <a:rPr kumimoji="1" lang="en-US" altLang="ja-JP" dirty="0"/>
              <a:t>Node-RED</a:t>
            </a:r>
            <a:r>
              <a:rPr kumimoji="1" lang="ja-JP" altLang="en-US" dirty="0"/>
              <a:t>のメニューを開く</a:t>
            </a:r>
          </a:p>
        </p:txBody>
      </p:sp>
      <p:sp>
        <p:nvSpPr>
          <p:cNvPr id="5" name="吹き出し: 四角形 4">
            <a:extLst>
              <a:ext uri="{FF2B5EF4-FFF2-40B4-BE49-F238E27FC236}">
                <a16:creationId xmlns:a16="http://schemas.microsoft.com/office/drawing/2014/main" id="{6393B03C-4056-4702-BB44-A51C18E13133}"/>
              </a:ext>
            </a:extLst>
          </p:cNvPr>
          <p:cNvSpPr/>
          <p:nvPr/>
        </p:nvSpPr>
        <p:spPr>
          <a:xfrm>
            <a:off x="5715000" y="3606800"/>
            <a:ext cx="2209800" cy="1143000"/>
          </a:xfrm>
          <a:prstGeom prst="wedgeRectCallout">
            <a:avLst>
              <a:gd name="adj1" fmla="val -28592"/>
              <a:gd name="adj2" fmla="val 7205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全体を選択して、テキストをコピーする</a:t>
            </a:r>
          </a:p>
        </p:txBody>
      </p:sp>
      <p:pic>
        <p:nvPicPr>
          <p:cNvPr id="2" name="図 1">
            <a:extLst>
              <a:ext uri="{FF2B5EF4-FFF2-40B4-BE49-F238E27FC236}">
                <a16:creationId xmlns:a16="http://schemas.microsoft.com/office/drawing/2014/main" id="{6C4877E7-C087-4AFB-A024-30392194B99B}"/>
              </a:ext>
            </a:extLst>
          </p:cNvPr>
          <p:cNvPicPr>
            <a:picLocks noChangeAspect="1"/>
          </p:cNvPicPr>
          <p:nvPr/>
        </p:nvPicPr>
        <p:blipFill>
          <a:blip r:embed="rId2"/>
          <a:stretch>
            <a:fillRect/>
          </a:stretch>
        </p:blipFill>
        <p:spPr>
          <a:xfrm>
            <a:off x="783815" y="795337"/>
            <a:ext cx="10624369" cy="5827713"/>
          </a:xfrm>
          <a:prstGeom prst="rect">
            <a:avLst/>
          </a:prstGeom>
        </p:spPr>
      </p:pic>
      <p:sp>
        <p:nvSpPr>
          <p:cNvPr id="7" name="吹き出し: 四角形 6">
            <a:extLst>
              <a:ext uri="{FF2B5EF4-FFF2-40B4-BE49-F238E27FC236}">
                <a16:creationId xmlns:a16="http://schemas.microsoft.com/office/drawing/2014/main" id="{372E909C-BEAF-43DB-8E19-789A78F96B72}"/>
              </a:ext>
            </a:extLst>
          </p:cNvPr>
          <p:cNvSpPr/>
          <p:nvPr/>
        </p:nvSpPr>
        <p:spPr>
          <a:xfrm>
            <a:off x="8331200" y="452437"/>
            <a:ext cx="1600200" cy="685800"/>
          </a:xfrm>
          <a:prstGeom prst="wedgeRectCallout">
            <a:avLst>
              <a:gd name="adj1" fmla="val 108326"/>
              <a:gd name="adj2" fmla="val 9835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メニューを開く</a:t>
            </a:r>
            <a:endParaRPr kumimoji="1" lang="ja-JP" altLang="en-US" b="1" dirty="0">
              <a:solidFill>
                <a:srgbClr val="FF0000"/>
              </a:solidFill>
            </a:endParaRPr>
          </a:p>
        </p:txBody>
      </p:sp>
      <p:sp>
        <p:nvSpPr>
          <p:cNvPr id="8" name="円/楕円 8">
            <a:extLst>
              <a:ext uri="{FF2B5EF4-FFF2-40B4-BE49-F238E27FC236}">
                <a16:creationId xmlns:a16="http://schemas.microsoft.com/office/drawing/2014/main" id="{BE2C22C0-3AD0-457A-949B-9C1C6194DC4F}"/>
              </a:ext>
            </a:extLst>
          </p:cNvPr>
          <p:cNvSpPr/>
          <p:nvPr/>
        </p:nvSpPr>
        <p:spPr>
          <a:xfrm>
            <a:off x="10769600" y="1528355"/>
            <a:ext cx="78740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24602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4AB9059-88C7-49BC-BF00-896C1EAAD741}"/>
              </a:ext>
            </a:extLst>
          </p:cNvPr>
          <p:cNvPicPr>
            <a:picLocks noChangeAspect="1"/>
          </p:cNvPicPr>
          <p:nvPr/>
        </p:nvPicPr>
        <p:blipFill>
          <a:blip r:embed="rId2"/>
          <a:stretch>
            <a:fillRect/>
          </a:stretch>
        </p:blipFill>
        <p:spPr>
          <a:xfrm>
            <a:off x="754874" y="830261"/>
            <a:ext cx="10682252" cy="5859463"/>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(3)</a:t>
            </a:r>
            <a:r>
              <a:rPr kumimoji="1" lang="ja-JP" altLang="en-US" dirty="0"/>
              <a:t>クリップボードからの読み込み</a:t>
            </a:r>
          </a:p>
        </p:txBody>
      </p:sp>
      <p:sp>
        <p:nvSpPr>
          <p:cNvPr id="5" name="吹き出し: 四角形 4">
            <a:extLst>
              <a:ext uri="{FF2B5EF4-FFF2-40B4-BE49-F238E27FC236}">
                <a16:creationId xmlns:a16="http://schemas.microsoft.com/office/drawing/2014/main" id="{6393B03C-4056-4702-BB44-A51C18E13133}"/>
              </a:ext>
            </a:extLst>
          </p:cNvPr>
          <p:cNvSpPr/>
          <p:nvPr/>
        </p:nvSpPr>
        <p:spPr>
          <a:xfrm>
            <a:off x="4838700" y="3188492"/>
            <a:ext cx="2209800" cy="1143000"/>
          </a:xfrm>
          <a:prstGeom prst="wedgeRectCallout">
            <a:avLst>
              <a:gd name="adj1" fmla="val 42672"/>
              <a:gd name="adj2" fmla="val -9683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② クリップボード</a:t>
            </a:r>
            <a:endParaRPr kumimoji="1" lang="en-US" altLang="ja-JP" b="1" dirty="0">
              <a:solidFill>
                <a:srgbClr val="FF0000"/>
              </a:solidFill>
            </a:endParaRPr>
          </a:p>
          <a:p>
            <a:pPr algn="ctr"/>
            <a:r>
              <a:rPr lang="ja-JP" altLang="en-US" b="1" dirty="0">
                <a:solidFill>
                  <a:srgbClr val="FF0000"/>
                </a:solidFill>
              </a:rPr>
              <a:t>を選択</a:t>
            </a:r>
            <a:endParaRPr kumimoji="1" lang="ja-JP" altLang="en-US" b="1" dirty="0">
              <a:solidFill>
                <a:srgbClr val="FF0000"/>
              </a:solidFill>
            </a:endParaRPr>
          </a:p>
        </p:txBody>
      </p:sp>
      <p:sp>
        <p:nvSpPr>
          <p:cNvPr id="7" name="吹き出し: 四角形 6">
            <a:extLst>
              <a:ext uri="{FF2B5EF4-FFF2-40B4-BE49-F238E27FC236}">
                <a16:creationId xmlns:a16="http://schemas.microsoft.com/office/drawing/2014/main" id="{372E909C-BEAF-43DB-8E19-789A78F96B72}"/>
              </a:ext>
            </a:extLst>
          </p:cNvPr>
          <p:cNvSpPr/>
          <p:nvPr/>
        </p:nvSpPr>
        <p:spPr>
          <a:xfrm>
            <a:off x="6578600" y="1261268"/>
            <a:ext cx="1600200" cy="685800"/>
          </a:xfrm>
          <a:prstGeom prst="wedgeRectCallout">
            <a:avLst>
              <a:gd name="adj1" fmla="val 108326"/>
              <a:gd name="adj2" fmla="val 9835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① 読み込み</a:t>
            </a:r>
          </a:p>
        </p:txBody>
      </p:sp>
      <p:sp>
        <p:nvSpPr>
          <p:cNvPr id="6" name="円/楕円 8">
            <a:extLst>
              <a:ext uri="{FF2B5EF4-FFF2-40B4-BE49-F238E27FC236}">
                <a16:creationId xmlns:a16="http://schemas.microsoft.com/office/drawing/2014/main" id="{8DF8A4D0-3DB4-4710-973D-07A25429D589}"/>
              </a:ext>
            </a:extLst>
          </p:cNvPr>
          <p:cNvSpPr/>
          <p:nvPr/>
        </p:nvSpPr>
        <p:spPr>
          <a:xfrm>
            <a:off x="9105900" y="2290355"/>
            <a:ext cx="1143000" cy="39555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3196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3BF3E71-5AC9-4BC6-80BA-5030EEE4C7DE}"/>
              </a:ext>
            </a:extLst>
          </p:cNvPr>
          <p:cNvPicPr>
            <a:picLocks noChangeAspect="1"/>
          </p:cNvPicPr>
          <p:nvPr/>
        </p:nvPicPr>
        <p:blipFill>
          <a:blip r:embed="rId2"/>
          <a:stretch>
            <a:fillRect/>
          </a:stretch>
        </p:blipFill>
        <p:spPr>
          <a:xfrm>
            <a:off x="838200" y="882249"/>
            <a:ext cx="10515600" cy="576805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(4)</a:t>
            </a:r>
            <a:r>
              <a:rPr kumimoji="1" lang="ja-JP" altLang="en-US" dirty="0"/>
              <a:t>クリップボードからの読み込み</a:t>
            </a:r>
          </a:p>
        </p:txBody>
      </p:sp>
      <p:sp>
        <p:nvSpPr>
          <p:cNvPr id="7" name="吹き出し: 四角形 6">
            <a:extLst>
              <a:ext uri="{FF2B5EF4-FFF2-40B4-BE49-F238E27FC236}">
                <a16:creationId xmlns:a16="http://schemas.microsoft.com/office/drawing/2014/main" id="{372E909C-BEAF-43DB-8E19-789A78F96B72}"/>
              </a:ext>
            </a:extLst>
          </p:cNvPr>
          <p:cNvSpPr/>
          <p:nvPr/>
        </p:nvSpPr>
        <p:spPr>
          <a:xfrm>
            <a:off x="1485901" y="2145233"/>
            <a:ext cx="1600200" cy="1200639"/>
          </a:xfrm>
          <a:prstGeom prst="wedgeRectCallout">
            <a:avLst>
              <a:gd name="adj1" fmla="val 114820"/>
              <a:gd name="adj2" fmla="val 54214"/>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FF0000"/>
                </a:solidFill>
              </a:rPr>
              <a:t>①この部分にノード構成をペーストする</a:t>
            </a:r>
            <a:endParaRPr kumimoji="1" lang="ja-JP" altLang="en-US" b="1" dirty="0">
              <a:solidFill>
                <a:srgbClr val="FF0000"/>
              </a:solidFill>
            </a:endParaRPr>
          </a:p>
        </p:txBody>
      </p:sp>
      <p:sp>
        <p:nvSpPr>
          <p:cNvPr id="6" name="円/楕円 8">
            <a:extLst>
              <a:ext uri="{FF2B5EF4-FFF2-40B4-BE49-F238E27FC236}">
                <a16:creationId xmlns:a16="http://schemas.microsoft.com/office/drawing/2014/main" id="{8DF8A4D0-3DB4-4710-973D-07A25429D589}"/>
              </a:ext>
            </a:extLst>
          </p:cNvPr>
          <p:cNvSpPr/>
          <p:nvPr/>
        </p:nvSpPr>
        <p:spPr>
          <a:xfrm>
            <a:off x="3926609" y="3049449"/>
            <a:ext cx="4673599" cy="143364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吹き出し: 四角形 8">
            <a:extLst>
              <a:ext uri="{FF2B5EF4-FFF2-40B4-BE49-F238E27FC236}">
                <a16:creationId xmlns:a16="http://schemas.microsoft.com/office/drawing/2014/main" id="{8D887BA0-3E9D-460C-AFEC-387A31E84829}"/>
              </a:ext>
            </a:extLst>
          </p:cNvPr>
          <p:cNvSpPr/>
          <p:nvPr/>
        </p:nvSpPr>
        <p:spPr>
          <a:xfrm>
            <a:off x="8640616" y="4171461"/>
            <a:ext cx="1600200" cy="1200639"/>
          </a:xfrm>
          <a:prstGeom prst="wedgeRectCallout">
            <a:avLst>
              <a:gd name="adj1" fmla="val -73492"/>
              <a:gd name="adj2" fmla="val 3604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② 読み込みボタン押下</a:t>
            </a:r>
          </a:p>
        </p:txBody>
      </p:sp>
    </p:spTree>
    <p:extLst>
      <p:ext uri="{BB962C8B-B14F-4D97-AF65-F5344CB8AC3E}">
        <p14:creationId xmlns:p14="http://schemas.microsoft.com/office/powerpoint/2010/main" val="3524325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055924B-240F-4325-A08C-094EF639AEF2}"/>
              </a:ext>
            </a:extLst>
          </p:cNvPr>
          <p:cNvPicPr>
            <a:picLocks noChangeAspect="1"/>
          </p:cNvPicPr>
          <p:nvPr/>
        </p:nvPicPr>
        <p:blipFill>
          <a:blip r:embed="rId2"/>
          <a:stretch>
            <a:fillRect/>
          </a:stretch>
        </p:blipFill>
        <p:spPr>
          <a:xfrm>
            <a:off x="838201" y="882247"/>
            <a:ext cx="10515600" cy="576805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(4)</a:t>
            </a:r>
            <a:r>
              <a:rPr kumimoji="1" lang="ja-JP" altLang="en-US" dirty="0"/>
              <a:t>クリップボードからの読み込み</a:t>
            </a:r>
          </a:p>
        </p:txBody>
      </p:sp>
      <p:sp>
        <p:nvSpPr>
          <p:cNvPr id="7" name="吹き出し: 四角形 6">
            <a:extLst>
              <a:ext uri="{FF2B5EF4-FFF2-40B4-BE49-F238E27FC236}">
                <a16:creationId xmlns:a16="http://schemas.microsoft.com/office/drawing/2014/main" id="{372E909C-BEAF-43DB-8E19-789A78F96B72}"/>
              </a:ext>
            </a:extLst>
          </p:cNvPr>
          <p:cNvSpPr/>
          <p:nvPr/>
        </p:nvSpPr>
        <p:spPr>
          <a:xfrm>
            <a:off x="218209" y="1511387"/>
            <a:ext cx="2220190" cy="1439631"/>
          </a:xfrm>
          <a:prstGeom prst="wedgeRectCallout">
            <a:avLst>
              <a:gd name="adj1" fmla="val 84867"/>
              <a:gd name="adj2" fmla="val 4338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追加したノード</a:t>
            </a:r>
            <a:endParaRPr kumimoji="1" lang="en-US" altLang="ja-JP" b="1" dirty="0">
              <a:solidFill>
                <a:srgbClr val="FF0000"/>
              </a:solidFill>
            </a:endParaRPr>
          </a:p>
          <a:p>
            <a:pPr algn="ctr"/>
            <a:r>
              <a:rPr lang="ja-JP" altLang="en-US" b="1" dirty="0">
                <a:solidFill>
                  <a:srgbClr val="FF0000"/>
                </a:solidFill>
              </a:rPr>
              <a:t>が選択状態になるので、適当な箇所で、マウスクリック！</a:t>
            </a:r>
            <a:endParaRPr kumimoji="1" lang="ja-JP" altLang="en-US" b="1" dirty="0">
              <a:solidFill>
                <a:srgbClr val="FF0000"/>
              </a:solidFill>
            </a:endParaRPr>
          </a:p>
        </p:txBody>
      </p:sp>
      <p:sp>
        <p:nvSpPr>
          <p:cNvPr id="10" name="円/楕円 8">
            <a:extLst>
              <a:ext uri="{FF2B5EF4-FFF2-40B4-BE49-F238E27FC236}">
                <a16:creationId xmlns:a16="http://schemas.microsoft.com/office/drawing/2014/main" id="{D8B02565-7FFD-4876-BE18-8052D9B491CD}"/>
              </a:ext>
            </a:extLst>
          </p:cNvPr>
          <p:cNvSpPr/>
          <p:nvPr/>
        </p:nvSpPr>
        <p:spPr>
          <a:xfrm>
            <a:off x="2617354" y="2109355"/>
            <a:ext cx="5497946" cy="522662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4994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CA485C1-4D21-49CB-BA7E-64D13707CE7F}"/>
              </a:ext>
            </a:extLst>
          </p:cNvPr>
          <p:cNvPicPr>
            <a:picLocks noChangeAspect="1"/>
          </p:cNvPicPr>
          <p:nvPr/>
        </p:nvPicPr>
        <p:blipFill>
          <a:blip r:embed="rId2"/>
          <a:stretch>
            <a:fillRect/>
          </a:stretch>
        </p:blipFill>
        <p:spPr>
          <a:xfrm>
            <a:off x="838200" y="867236"/>
            <a:ext cx="10515600" cy="5768051"/>
          </a:xfrm>
          <a:prstGeom prst="rect">
            <a:avLst/>
          </a:prstGeom>
        </p:spPr>
      </p:pic>
      <p:sp>
        <p:nvSpPr>
          <p:cNvPr id="3" name="コンテンツ プレースホルダー 2">
            <a:extLst>
              <a:ext uri="{FF2B5EF4-FFF2-40B4-BE49-F238E27FC236}">
                <a16:creationId xmlns:a16="http://schemas.microsoft.com/office/drawing/2014/main" id="{9878F8FA-F1C4-4137-8C37-5F117C7D58E0}"/>
              </a:ext>
            </a:extLst>
          </p:cNvPr>
          <p:cNvSpPr>
            <a:spLocks noGrp="1"/>
          </p:cNvSpPr>
          <p:nvPr>
            <p:ph idx="1"/>
          </p:nvPr>
        </p:nvSpPr>
        <p:spPr>
          <a:xfrm>
            <a:off x="838200" y="317500"/>
            <a:ext cx="10515600" cy="5859463"/>
          </a:xfrm>
        </p:spPr>
        <p:txBody>
          <a:bodyPr/>
          <a:lstStyle/>
          <a:p>
            <a:pPr marL="0" indent="0">
              <a:buNone/>
            </a:pPr>
            <a:r>
              <a:rPr kumimoji="1" lang="en-US" altLang="ja-JP" dirty="0"/>
              <a:t>(5)</a:t>
            </a:r>
            <a:r>
              <a:rPr lang="ja-JP" altLang="en-US" dirty="0"/>
              <a:t> クリップボードからの読み込み完了</a:t>
            </a:r>
            <a:endParaRPr kumimoji="1" lang="ja-JP" altLang="en-US" dirty="0"/>
          </a:p>
        </p:txBody>
      </p:sp>
      <p:sp>
        <p:nvSpPr>
          <p:cNvPr id="8" name="吹き出し: 四角形 7">
            <a:extLst>
              <a:ext uri="{FF2B5EF4-FFF2-40B4-BE49-F238E27FC236}">
                <a16:creationId xmlns:a16="http://schemas.microsoft.com/office/drawing/2014/main" id="{C16111BE-C433-4A73-B34B-9DDAC7436CBF}"/>
              </a:ext>
            </a:extLst>
          </p:cNvPr>
          <p:cNvSpPr/>
          <p:nvPr/>
        </p:nvSpPr>
        <p:spPr>
          <a:xfrm>
            <a:off x="218209" y="1511387"/>
            <a:ext cx="2220190" cy="1439631"/>
          </a:xfrm>
          <a:prstGeom prst="wedgeRectCallout">
            <a:avLst>
              <a:gd name="adj1" fmla="val 84867"/>
              <a:gd name="adj2" fmla="val 43387"/>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選択状態がはずれるので、ここでクリップボードからの読み込み完了</a:t>
            </a:r>
          </a:p>
        </p:txBody>
      </p:sp>
      <p:sp>
        <p:nvSpPr>
          <p:cNvPr id="9" name="吹き出し: 四角形 8">
            <a:extLst>
              <a:ext uri="{FF2B5EF4-FFF2-40B4-BE49-F238E27FC236}">
                <a16:creationId xmlns:a16="http://schemas.microsoft.com/office/drawing/2014/main" id="{3806CE5B-B8FD-44C8-A21F-A09E0585C904}"/>
              </a:ext>
            </a:extLst>
          </p:cNvPr>
          <p:cNvSpPr/>
          <p:nvPr/>
        </p:nvSpPr>
        <p:spPr>
          <a:xfrm>
            <a:off x="1825336" y="5205485"/>
            <a:ext cx="7651173" cy="873197"/>
          </a:xfrm>
          <a:prstGeom prst="wedgeRectCallout">
            <a:avLst>
              <a:gd name="adj1" fmla="val 25429"/>
              <a:gd name="adj2" fmla="val 1596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ここから先の設定は手動での設定を参照ください。</a:t>
            </a:r>
          </a:p>
        </p:txBody>
      </p:sp>
    </p:spTree>
    <p:extLst>
      <p:ext uri="{BB962C8B-B14F-4D97-AF65-F5344CB8AC3E}">
        <p14:creationId xmlns:p14="http://schemas.microsoft.com/office/powerpoint/2010/main" val="1119629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4A473-CDF4-4551-88F8-67D2751BBFF6}"/>
              </a:ext>
            </a:extLst>
          </p:cNvPr>
          <p:cNvSpPr>
            <a:spLocks noGrp="1"/>
          </p:cNvSpPr>
          <p:nvPr>
            <p:ph type="title"/>
          </p:nvPr>
        </p:nvSpPr>
        <p:spPr/>
        <p:txBody>
          <a:bodyPr vert="horz" lIns="91440" tIns="45720" rIns="91440" bIns="45720" rtlCol="0" anchor="ctr">
            <a:normAutofit/>
          </a:bodyPr>
          <a:lstStyle/>
          <a:p>
            <a:r>
              <a:rPr lang="en-US" altLang="ja-JP" sz="3600" dirty="0"/>
              <a:t>5-1</a:t>
            </a:r>
            <a:r>
              <a:rPr lang="ja-JP" altLang="en-US" sz="3600" dirty="0"/>
              <a:t> </a:t>
            </a:r>
            <a:r>
              <a:rPr lang="en-US" altLang="ja-JP" sz="3600" dirty="0">
                <a:solidFill>
                  <a:srgbClr val="0563C1"/>
                </a:solidFill>
              </a:rPr>
              <a:t>Node-RED</a:t>
            </a:r>
            <a:r>
              <a:rPr lang="ja-JP" altLang="en-US" sz="3600" dirty="0"/>
              <a:t>に</a:t>
            </a:r>
            <a:r>
              <a:rPr lang="en-US" altLang="ja-JP" sz="3600" dirty="0">
                <a:solidFill>
                  <a:srgbClr val="0563C1"/>
                </a:solidFill>
              </a:rPr>
              <a:t>MQTT</a:t>
            </a:r>
            <a:r>
              <a:rPr lang="ja-JP" altLang="en-US" sz="3600" dirty="0"/>
              <a:t>サーバーを立てる</a:t>
            </a:r>
          </a:p>
        </p:txBody>
      </p:sp>
      <p:grpSp>
        <p:nvGrpSpPr>
          <p:cNvPr id="3" name="グループ化 2">
            <a:extLst>
              <a:ext uri="{FF2B5EF4-FFF2-40B4-BE49-F238E27FC236}">
                <a16:creationId xmlns:a16="http://schemas.microsoft.com/office/drawing/2014/main" id="{8050C486-3683-4A90-81D4-8D62FB41E55C}"/>
              </a:ext>
            </a:extLst>
          </p:cNvPr>
          <p:cNvGrpSpPr/>
          <p:nvPr/>
        </p:nvGrpSpPr>
        <p:grpSpPr>
          <a:xfrm>
            <a:off x="3761946" y="2593570"/>
            <a:ext cx="5146430" cy="4132739"/>
            <a:chOff x="3761946" y="2593570"/>
            <a:chExt cx="5146430" cy="4132739"/>
          </a:xfrm>
        </p:grpSpPr>
        <p:pic>
          <p:nvPicPr>
            <p:cNvPr id="10" name="図 9">
              <a:extLst>
                <a:ext uri="{FF2B5EF4-FFF2-40B4-BE49-F238E27FC236}">
                  <a16:creationId xmlns:a16="http://schemas.microsoft.com/office/drawing/2014/main" id="{AB78168A-7D99-4B03-AAC2-4CE30CBB269B}"/>
                </a:ext>
              </a:extLst>
            </p:cNvPr>
            <p:cNvPicPr>
              <a:picLocks noChangeAspect="1"/>
            </p:cNvPicPr>
            <p:nvPr/>
          </p:nvPicPr>
          <p:blipFill>
            <a:blip r:embed="rId3"/>
            <a:stretch>
              <a:fillRect/>
            </a:stretch>
          </p:blipFill>
          <p:spPr>
            <a:xfrm>
              <a:off x="3761946" y="2593570"/>
              <a:ext cx="5146430" cy="4132739"/>
            </a:xfrm>
            <a:prstGeom prst="rect">
              <a:avLst/>
            </a:prstGeom>
          </p:spPr>
        </p:pic>
        <p:sp>
          <p:nvSpPr>
            <p:cNvPr id="7" name="四角形吹き出し 10">
              <a:extLst>
                <a:ext uri="{FF2B5EF4-FFF2-40B4-BE49-F238E27FC236}">
                  <a16:creationId xmlns:a16="http://schemas.microsoft.com/office/drawing/2014/main" id="{5F1CE908-B581-4D09-AA5A-EB2545AAC9AF}"/>
                </a:ext>
              </a:extLst>
            </p:cNvPr>
            <p:cNvSpPr/>
            <p:nvPr/>
          </p:nvSpPr>
          <p:spPr>
            <a:xfrm>
              <a:off x="4784483" y="3629036"/>
              <a:ext cx="1690304" cy="419894"/>
            </a:xfrm>
            <a:prstGeom prst="wedgeRectCallout">
              <a:avLst>
                <a:gd name="adj1" fmla="val 10930"/>
                <a:gd name="adj2" fmla="val 8635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a:t>
              </a:r>
              <a:r>
                <a:rPr lang="en-US" altLang="ja-JP" sz="1600" dirty="0" err="1">
                  <a:solidFill>
                    <a:schemeClr val="tx1"/>
                  </a:solidFill>
                </a:rPr>
                <a:t>mosca</a:t>
              </a:r>
              <a:r>
                <a:rPr lang="ja-JP" altLang="en-US" sz="1600" dirty="0">
                  <a:solidFill>
                    <a:schemeClr val="tx1"/>
                  </a:solidFill>
                </a:rPr>
                <a:t>を配置</a:t>
              </a:r>
              <a:endParaRPr kumimoji="1" lang="ja-JP" altLang="en-US" sz="1600" dirty="0">
                <a:solidFill>
                  <a:schemeClr val="tx1"/>
                </a:solidFill>
              </a:endParaRPr>
            </a:p>
          </p:txBody>
        </p:sp>
        <p:sp>
          <p:nvSpPr>
            <p:cNvPr id="8" name="四角形吹き出し 10">
              <a:extLst>
                <a:ext uri="{FF2B5EF4-FFF2-40B4-BE49-F238E27FC236}">
                  <a16:creationId xmlns:a16="http://schemas.microsoft.com/office/drawing/2014/main" id="{8D78FEFF-128F-45A7-8B53-F8E0D202C33A}"/>
                </a:ext>
              </a:extLst>
            </p:cNvPr>
            <p:cNvSpPr/>
            <p:nvPr/>
          </p:nvSpPr>
          <p:spPr>
            <a:xfrm>
              <a:off x="6575814" y="3646133"/>
              <a:ext cx="1690304" cy="419894"/>
            </a:xfrm>
            <a:prstGeom prst="wedgeRectCallout">
              <a:avLst>
                <a:gd name="adj1" fmla="val -30983"/>
                <a:gd name="adj2" fmla="val 10401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a:t>
              </a:r>
              <a:r>
                <a:rPr lang="en-US" altLang="ja-JP" sz="1600" dirty="0">
                  <a:solidFill>
                    <a:schemeClr val="tx1"/>
                  </a:solidFill>
                </a:rPr>
                <a:t>debug</a:t>
              </a:r>
              <a:r>
                <a:rPr lang="ja-JP" altLang="en-US" sz="1600" dirty="0">
                  <a:solidFill>
                    <a:schemeClr val="tx1"/>
                  </a:solidFill>
                </a:rPr>
                <a:t>を配置</a:t>
              </a:r>
              <a:endParaRPr kumimoji="1" lang="ja-JP" altLang="en-US" sz="1600" dirty="0">
                <a:solidFill>
                  <a:schemeClr val="tx1"/>
                </a:solidFill>
              </a:endParaRPr>
            </a:p>
          </p:txBody>
        </p:sp>
        <p:sp>
          <p:nvSpPr>
            <p:cNvPr id="9" name="四角形吹き出し 10">
              <a:extLst>
                <a:ext uri="{FF2B5EF4-FFF2-40B4-BE49-F238E27FC236}">
                  <a16:creationId xmlns:a16="http://schemas.microsoft.com/office/drawing/2014/main" id="{BCF26B29-5DCB-418C-B6C2-0F729170494C}"/>
                </a:ext>
              </a:extLst>
            </p:cNvPr>
            <p:cNvSpPr/>
            <p:nvPr/>
          </p:nvSpPr>
          <p:spPr>
            <a:xfrm>
              <a:off x="5890365" y="4806826"/>
              <a:ext cx="1690304" cy="419894"/>
            </a:xfrm>
            <a:prstGeom prst="wedgeRectCallout">
              <a:avLst>
                <a:gd name="adj1" fmla="val -33399"/>
                <a:gd name="adj2" fmla="val -12536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③つなげて</a:t>
              </a:r>
              <a:endParaRPr kumimoji="1" lang="ja-JP" altLang="en-US" sz="1600" dirty="0">
                <a:solidFill>
                  <a:schemeClr val="tx1"/>
                </a:solidFill>
              </a:endParaRPr>
            </a:p>
          </p:txBody>
        </p:sp>
      </p:grpSp>
      <p:sp>
        <p:nvSpPr>
          <p:cNvPr id="13" name="コンテンツ プレースホルダー 2">
            <a:extLst>
              <a:ext uri="{FF2B5EF4-FFF2-40B4-BE49-F238E27FC236}">
                <a16:creationId xmlns:a16="http://schemas.microsoft.com/office/drawing/2014/main" id="{B8C15D1A-2B2B-43A8-AF0A-F048B9484CD6}"/>
              </a:ext>
            </a:extLst>
          </p:cNvPr>
          <p:cNvSpPr txBox="1">
            <a:spLocks/>
          </p:cNvSpPr>
          <p:nvPr/>
        </p:nvSpPr>
        <p:spPr>
          <a:xfrm>
            <a:off x="838200" y="1257299"/>
            <a:ext cx="10768012" cy="146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AutoNum type="arabicParenBoth"/>
            </a:pPr>
            <a:r>
              <a:rPr lang="en-US" altLang="ja-JP" sz="2400" dirty="0" err="1"/>
              <a:t>Mosca</a:t>
            </a:r>
            <a:r>
              <a:rPr lang="ja-JP" altLang="en-US" sz="2400" dirty="0"/>
              <a:t>ノードを配置</a:t>
            </a:r>
            <a:endParaRPr lang="en-US" altLang="ja-JP" sz="2400" dirty="0"/>
          </a:p>
          <a:p>
            <a:pPr marL="0" indent="0">
              <a:buNone/>
            </a:pPr>
            <a:r>
              <a:rPr lang="en-US" altLang="ja-JP" sz="2400" dirty="0"/>
              <a:t> </a:t>
            </a:r>
            <a:r>
              <a:rPr lang="ja-JP" altLang="en-US" sz="2400" dirty="0"/>
              <a:t>      </a:t>
            </a:r>
            <a:r>
              <a:rPr lang="en-US" altLang="ja-JP" sz="2400" dirty="0"/>
              <a:t>MQTT</a:t>
            </a:r>
            <a:r>
              <a:rPr lang="ja-JP" altLang="en-US" sz="2400" dirty="0"/>
              <a:t>サーバー本体を配置します。</a:t>
            </a:r>
            <a:endParaRPr lang="en-US" altLang="ja-JP" sz="2400" dirty="0"/>
          </a:p>
          <a:p>
            <a:pPr marL="0" indent="0">
              <a:buNone/>
            </a:pPr>
            <a:r>
              <a:rPr lang="ja-JP" altLang="en-US" sz="2400" dirty="0"/>
              <a:t>       </a:t>
            </a:r>
            <a:r>
              <a:rPr lang="en-US" altLang="ja-JP" sz="2400" dirty="0"/>
              <a:t>debug</a:t>
            </a:r>
            <a:r>
              <a:rPr lang="ja-JP" altLang="en-US" sz="2400" dirty="0"/>
              <a:t>ノードにつなげることで、接続時のログを記録することができます。</a:t>
            </a:r>
            <a:endParaRPr lang="en-US" altLang="ja-JP" sz="2400" dirty="0"/>
          </a:p>
        </p:txBody>
      </p:sp>
      <p:sp>
        <p:nvSpPr>
          <p:cNvPr id="4" name="正方形/長方形 3">
            <a:extLst>
              <a:ext uri="{FF2B5EF4-FFF2-40B4-BE49-F238E27FC236}">
                <a16:creationId xmlns:a16="http://schemas.microsoft.com/office/drawing/2014/main" id="{204A9E2A-FDFE-4632-A1D0-A5A2C3353F5D}"/>
              </a:ext>
            </a:extLst>
          </p:cNvPr>
          <p:cNvSpPr/>
          <p:nvPr/>
        </p:nvSpPr>
        <p:spPr>
          <a:xfrm>
            <a:off x="838200" y="3190875"/>
            <a:ext cx="2438400" cy="2409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[{"id":"eb277e73.59a86","type":"debug","z":"c1a6a075.17c52","name":"","active":true,"tosidebar":true,"console":false,"tostatus":false,"complete":"payload","x":590,"y":220,"wires":[]},{"id":"578f60b1.a233c","type":"mosca in","z":"c1a6a075.17c52","mqtt_port":"1883","mqtt_ws_port":"8081","name":"MOSCA","username":"user","password":"__PWRD__","dburl":"","x":280,"y":220,"wires":[["eb277e73.59a86"]]}]</a:t>
            </a:r>
            <a:endParaRPr kumimoji="1" lang="ja-JP" altLang="en-US" sz="1100" dirty="0"/>
          </a:p>
        </p:txBody>
      </p:sp>
    </p:spTree>
    <p:extLst>
      <p:ext uri="{BB962C8B-B14F-4D97-AF65-F5344CB8AC3E}">
        <p14:creationId xmlns:p14="http://schemas.microsoft.com/office/powerpoint/2010/main" val="2348299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4CA3E69-BE3D-4FF6-AB94-0AB9C9632D58}"/>
              </a:ext>
            </a:extLst>
          </p:cNvPr>
          <p:cNvPicPr>
            <a:picLocks noChangeAspect="1"/>
          </p:cNvPicPr>
          <p:nvPr/>
        </p:nvPicPr>
        <p:blipFill>
          <a:blip r:embed="rId2"/>
          <a:stretch>
            <a:fillRect/>
          </a:stretch>
        </p:blipFill>
        <p:spPr>
          <a:xfrm>
            <a:off x="2400300" y="2109714"/>
            <a:ext cx="3555652" cy="4214885"/>
          </a:xfrm>
          <a:prstGeom prst="rect">
            <a:avLst/>
          </a:prstGeom>
        </p:spPr>
      </p:pic>
      <p:sp>
        <p:nvSpPr>
          <p:cNvPr id="5" name="四角形吹き出し 10">
            <a:extLst>
              <a:ext uri="{FF2B5EF4-FFF2-40B4-BE49-F238E27FC236}">
                <a16:creationId xmlns:a16="http://schemas.microsoft.com/office/drawing/2014/main" id="{7F1BD3A5-149F-4E84-8F5C-47020431F482}"/>
              </a:ext>
            </a:extLst>
          </p:cNvPr>
          <p:cNvSpPr/>
          <p:nvPr/>
        </p:nvSpPr>
        <p:spPr>
          <a:xfrm>
            <a:off x="7200900" y="3890962"/>
            <a:ext cx="3164908" cy="1528763"/>
          </a:xfrm>
          <a:prstGeom prst="wedgeRectCallout">
            <a:avLst>
              <a:gd name="adj1" fmla="val -76905"/>
              <a:gd name="adj2" fmla="val -320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kumimoji="1" lang="en-US" altLang="ja-JP" sz="1600" dirty="0" err="1">
                <a:solidFill>
                  <a:schemeClr val="tx1"/>
                </a:solidFill>
              </a:rPr>
              <a:t>Mosca</a:t>
            </a:r>
            <a:r>
              <a:rPr kumimoji="1" lang="ja-JP" altLang="en-US" sz="1600" dirty="0">
                <a:solidFill>
                  <a:schemeClr val="tx1"/>
                </a:solidFill>
              </a:rPr>
              <a:t>ノードの設定を変更</a:t>
            </a:r>
            <a:endParaRPr kumimoji="1" lang="en-US" altLang="ja-JP" sz="1600" dirty="0">
              <a:solidFill>
                <a:schemeClr val="tx1"/>
              </a:solidFill>
            </a:endParaRPr>
          </a:p>
          <a:p>
            <a:r>
              <a:rPr kumimoji="1" lang="en-US" altLang="ja-JP" sz="1600" dirty="0">
                <a:solidFill>
                  <a:schemeClr val="tx1"/>
                </a:solidFill>
              </a:rPr>
              <a:t>MQTT port: 1883 (</a:t>
            </a:r>
            <a:r>
              <a:rPr kumimoji="1" lang="ja-JP" altLang="en-US" sz="1600" dirty="0">
                <a:solidFill>
                  <a:schemeClr val="tx1"/>
                </a:solidFill>
              </a:rPr>
              <a:t>デフォルト</a:t>
            </a:r>
            <a:r>
              <a:rPr kumimoji="1" lang="en-US" altLang="ja-JP" sz="1600" dirty="0">
                <a:solidFill>
                  <a:schemeClr val="tx1"/>
                </a:solidFill>
              </a:rPr>
              <a:t>)</a:t>
            </a:r>
          </a:p>
          <a:p>
            <a:r>
              <a:rPr lang="en-US" altLang="ja-JP" sz="1600" dirty="0">
                <a:solidFill>
                  <a:schemeClr val="tx1"/>
                </a:solidFill>
              </a:rPr>
              <a:t>MQTT WS port:</a:t>
            </a:r>
            <a:r>
              <a:rPr lang="ja-JP" altLang="en-US" sz="1600" dirty="0">
                <a:solidFill>
                  <a:schemeClr val="tx1"/>
                </a:solidFill>
              </a:rPr>
              <a:t> 任意 </a:t>
            </a:r>
            <a:r>
              <a:rPr lang="en-US" altLang="ja-JP" sz="1600" dirty="0">
                <a:solidFill>
                  <a:schemeClr val="tx1"/>
                </a:solidFill>
              </a:rPr>
              <a:t>(</a:t>
            </a:r>
            <a:r>
              <a:rPr lang="ja-JP" altLang="en-US" sz="1600" dirty="0">
                <a:solidFill>
                  <a:schemeClr val="tx1"/>
                </a:solidFill>
              </a:rPr>
              <a:t>今回未使用</a:t>
            </a:r>
            <a:r>
              <a:rPr lang="en-US" altLang="ja-JP" sz="1600" dirty="0">
                <a:solidFill>
                  <a:schemeClr val="tx1"/>
                </a:solidFill>
              </a:rPr>
              <a:t>)</a:t>
            </a:r>
            <a:endParaRPr kumimoji="1" lang="en-US" altLang="ja-JP" sz="1600" dirty="0">
              <a:solidFill>
                <a:schemeClr val="tx1"/>
              </a:solidFill>
            </a:endParaRPr>
          </a:p>
          <a:p>
            <a:r>
              <a:rPr kumimoji="1" lang="en-US" altLang="ja-JP" sz="1600" dirty="0" err="1">
                <a:solidFill>
                  <a:schemeClr val="tx1"/>
                </a:solidFill>
              </a:rPr>
              <a:t>Username:user</a:t>
            </a:r>
            <a:endParaRPr kumimoji="1" lang="en-US" altLang="ja-JP" sz="1600" dirty="0">
              <a:solidFill>
                <a:schemeClr val="tx1"/>
              </a:solidFill>
            </a:endParaRPr>
          </a:p>
          <a:p>
            <a:r>
              <a:rPr lang="en-US" altLang="ja-JP" sz="1600" dirty="0" err="1">
                <a:solidFill>
                  <a:schemeClr val="tx1"/>
                </a:solidFill>
              </a:rPr>
              <a:t>Password:pass</a:t>
            </a:r>
            <a:endParaRPr lang="en-US" altLang="ja-JP" sz="1600" dirty="0">
              <a:solidFill>
                <a:schemeClr val="tx1"/>
              </a:solidFill>
            </a:endParaRPr>
          </a:p>
          <a:p>
            <a:r>
              <a:rPr lang="en-US" altLang="ja-JP" sz="1600" dirty="0" err="1">
                <a:solidFill>
                  <a:schemeClr val="tx1"/>
                </a:solidFill>
              </a:rPr>
              <a:t>Name:MOSCA</a:t>
            </a:r>
            <a:endParaRPr lang="en-US" altLang="ja-JP" sz="1600" dirty="0">
              <a:solidFill>
                <a:schemeClr val="tx1"/>
              </a:solidFill>
            </a:endParaRPr>
          </a:p>
        </p:txBody>
      </p:sp>
      <p:sp>
        <p:nvSpPr>
          <p:cNvPr id="6" name="四角形吹き出し 10">
            <a:extLst>
              <a:ext uri="{FF2B5EF4-FFF2-40B4-BE49-F238E27FC236}">
                <a16:creationId xmlns:a16="http://schemas.microsoft.com/office/drawing/2014/main" id="{439ED330-A05B-4864-88D5-0DC4B51605C5}"/>
              </a:ext>
            </a:extLst>
          </p:cNvPr>
          <p:cNvSpPr/>
          <p:nvPr/>
        </p:nvSpPr>
        <p:spPr>
          <a:xfrm>
            <a:off x="6242040" y="2327601"/>
            <a:ext cx="1276012" cy="639437"/>
          </a:xfrm>
          <a:prstGeom prst="wedgeRectCallout">
            <a:avLst>
              <a:gd name="adj1" fmla="val -70737"/>
              <a:gd name="adj2" fmla="val -1433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完了</a:t>
            </a:r>
            <a:endParaRPr kumimoji="1" lang="ja-JP" altLang="en-US" sz="1600" dirty="0">
              <a:solidFill>
                <a:schemeClr val="tx1"/>
              </a:solidFill>
            </a:endParaRPr>
          </a:p>
        </p:txBody>
      </p:sp>
      <p:sp>
        <p:nvSpPr>
          <p:cNvPr id="7" name="コンテンツ プレースホルダー 2">
            <a:extLst>
              <a:ext uri="{FF2B5EF4-FFF2-40B4-BE49-F238E27FC236}">
                <a16:creationId xmlns:a16="http://schemas.microsoft.com/office/drawing/2014/main" id="{87DDA55D-F722-4BAB-BBE5-3485A333D309}"/>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Mosca</a:t>
            </a:r>
            <a:r>
              <a:rPr lang="ja-JP" altLang="en-US" sz="2400" dirty="0"/>
              <a:t>ノードの設定を変更</a:t>
            </a:r>
            <a:endParaRPr lang="en-US" altLang="ja-JP" sz="2400" dirty="0"/>
          </a:p>
          <a:p>
            <a:pPr marL="0" indent="0">
              <a:buNone/>
            </a:pPr>
            <a:r>
              <a:rPr lang="en-US" altLang="ja-JP" sz="2400" dirty="0"/>
              <a:t>      MQTT</a:t>
            </a:r>
            <a:r>
              <a:rPr lang="ja-JP" altLang="en-US" sz="2400" dirty="0"/>
              <a:t>サーバーのポート番号、</a:t>
            </a:r>
            <a:r>
              <a:rPr lang="en-US" altLang="ja-JP" sz="2400" dirty="0"/>
              <a:t>MQTT</a:t>
            </a:r>
            <a:r>
              <a:rPr lang="ja-JP" altLang="en-US" sz="2400" dirty="0"/>
              <a:t>サーバーにアクセスできるユーザアカウント</a:t>
            </a:r>
            <a:endParaRPr lang="en-US" altLang="ja-JP" sz="2400" dirty="0"/>
          </a:p>
          <a:p>
            <a:pPr marL="0" indent="0">
              <a:buNone/>
            </a:pPr>
            <a:r>
              <a:rPr lang="ja-JP" altLang="en-US" sz="2400" dirty="0"/>
              <a:t>　　を設定します。編集するには </a:t>
            </a:r>
            <a:r>
              <a:rPr lang="en-US" altLang="ja-JP" sz="2400" dirty="0" err="1"/>
              <a:t>Mosca</a:t>
            </a:r>
            <a:r>
              <a:rPr lang="en-US" altLang="ja-JP" sz="2400" dirty="0"/>
              <a:t> </a:t>
            </a:r>
            <a:r>
              <a:rPr lang="ja-JP" altLang="en-US" sz="2400" dirty="0"/>
              <a:t>ノードをダブルダブルクリックします</a:t>
            </a:r>
            <a:endParaRPr lang="en-US" altLang="ja-JP" sz="2400" dirty="0"/>
          </a:p>
        </p:txBody>
      </p:sp>
    </p:spTree>
    <p:extLst>
      <p:ext uri="{BB962C8B-B14F-4D97-AF65-F5344CB8AC3E}">
        <p14:creationId xmlns:p14="http://schemas.microsoft.com/office/powerpoint/2010/main" val="3179316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56D63289-3EC0-4EE5-9F8F-EA214A2D0A2C}"/>
              </a:ext>
            </a:extLst>
          </p:cNvPr>
          <p:cNvSpPr txBox="1">
            <a:spLocks/>
          </p:cNvSpPr>
          <p:nvPr/>
        </p:nvSpPr>
        <p:spPr>
          <a:xfrm>
            <a:off x="838200" y="533401"/>
            <a:ext cx="10768012"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(3) </a:t>
            </a:r>
            <a:r>
              <a:rPr lang="ja-JP" altLang="en-US" sz="2400" dirty="0"/>
              <a:t>変更内容をデプロイ</a:t>
            </a:r>
            <a:endParaRPr lang="en-US" altLang="ja-JP" sz="2400" dirty="0"/>
          </a:p>
          <a:p>
            <a:pPr marL="0" indent="0">
              <a:buNone/>
            </a:pPr>
            <a:r>
              <a:rPr lang="ja-JP" altLang="en-US" sz="2400" dirty="0"/>
              <a:t>      </a:t>
            </a:r>
            <a:r>
              <a:rPr lang="en-US" altLang="ja-JP" sz="2400" dirty="0"/>
              <a:t>Node-RED</a:t>
            </a:r>
            <a:r>
              <a:rPr lang="ja-JP" altLang="en-US" sz="2400" dirty="0"/>
              <a:t>を起動したコマンドプロンプトを表示してからデプロイ</a:t>
            </a:r>
            <a:r>
              <a:rPr lang="en-US" altLang="ja-JP" sz="2400" dirty="0"/>
              <a:t> (</a:t>
            </a:r>
            <a:r>
              <a:rPr lang="ja-JP" altLang="en-US" sz="2400" dirty="0"/>
              <a:t>変更を更新して</a:t>
            </a:r>
            <a:endParaRPr lang="en-US" altLang="ja-JP" sz="2400" dirty="0"/>
          </a:p>
          <a:p>
            <a:pPr marL="0" indent="0">
              <a:buNone/>
            </a:pPr>
            <a:r>
              <a:rPr lang="ja-JP" altLang="en-US" sz="2400" dirty="0"/>
              <a:t>　　本番環境に適用します</a:t>
            </a:r>
            <a:r>
              <a:rPr lang="en-US" altLang="ja-JP" sz="2400" dirty="0"/>
              <a:t>)</a:t>
            </a:r>
            <a:r>
              <a:rPr lang="ja-JP" altLang="en-US" sz="2400" dirty="0"/>
              <a:t>します。</a:t>
            </a:r>
            <a:r>
              <a:rPr lang="en-US" altLang="ja-JP" sz="2400" dirty="0"/>
              <a:t>MQTT</a:t>
            </a:r>
            <a:r>
              <a:rPr lang="ja-JP" altLang="en-US" sz="2400" dirty="0"/>
              <a:t>サーバーが立ち上がったかどうかを確認</a:t>
            </a:r>
            <a:endParaRPr lang="en-US" altLang="ja-JP" sz="2400" dirty="0"/>
          </a:p>
          <a:p>
            <a:pPr marL="0" indent="0">
              <a:buNone/>
            </a:pPr>
            <a:r>
              <a:rPr lang="ja-JP" altLang="en-US" sz="2400" dirty="0"/>
              <a:t>　　してください。</a:t>
            </a:r>
            <a:endParaRPr lang="en-US" altLang="ja-JP" sz="2400" dirty="0"/>
          </a:p>
        </p:txBody>
      </p:sp>
      <p:pic>
        <p:nvPicPr>
          <p:cNvPr id="5" name="図 4">
            <a:extLst>
              <a:ext uri="{FF2B5EF4-FFF2-40B4-BE49-F238E27FC236}">
                <a16:creationId xmlns:a16="http://schemas.microsoft.com/office/drawing/2014/main" id="{A2C67AB2-8379-490E-9388-FCB4F39A0D5C}"/>
              </a:ext>
            </a:extLst>
          </p:cNvPr>
          <p:cNvPicPr>
            <a:picLocks noChangeAspect="1"/>
          </p:cNvPicPr>
          <p:nvPr/>
        </p:nvPicPr>
        <p:blipFill>
          <a:blip r:embed="rId2"/>
          <a:stretch>
            <a:fillRect/>
          </a:stretch>
        </p:blipFill>
        <p:spPr>
          <a:xfrm>
            <a:off x="585788" y="2725261"/>
            <a:ext cx="5146430" cy="4132739"/>
          </a:xfrm>
          <a:prstGeom prst="rect">
            <a:avLst/>
          </a:prstGeom>
        </p:spPr>
      </p:pic>
      <p:sp>
        <p:nvSpPr>
          <p:cNvPr id="6" name="四角形吹き出し 10">
            <a:extLst>
              <a:ext uri="{FF2B5EF4-FFF2-40B4-BE49-F238E27FC236}">
                <a16:creationId xmlns:a16="http://schemas.microsoft.com/office/drawing/2014/main" id="{C182D74A-B50F-4A95-BE52-7973B81CDE86}"/>
              </a:ext>
            </a:extLst>
          </p:cNvPr>
          <p:cNvSpPr/>
          <p:nvPr/>
        </p:nvSpPr>
        <p:spPr>
          <a:xfrm>
            <a:off x="4708618" y="2505422"/>
            <a:ext cx="1276012" cy="639437"/>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デプロイ</a:t>
            </a:r>
          </a:p>
        </p:txBody>
      </p:sp>
      <p:pic>
        <p:nvPicPr>
          <p:cNvPr id="7" name="図 6">
            <a:extLst>
              <a:ext uri="{FF2B5EF4-FFF2-40B4-BE49-F238E27FC236}">
                <a16:creationId xmlns:a16="http://schemas.microsoft.com/office/drawing/2014/main" id="{60D6BAE0-77EA-481C-A5B5-2B4B5E32C87A}"/>
              </a:ext>
            </a:extLst>
          </p:cNvPr>
          <p:cNvPicPr>
            <a:picLocks noChangeAspect="1"/>
          </p:cNvPicPr>
          <p:nvPr/>
        </p:nvPicPr>
        <p:blipFill>
          <a:blip r:embed="rId3"/>
          <a:stretch>
            <a:fillRect/>
          </a:stretch>
        </p:blipFill>
        <p:spPr>
          <a:xfrm>
            <a:off x="5984630" y="3234018"/>
            <a:ext cx="5956649" cy="3115224"/>
          </a:xfrm>
          <a:prstGeom prst="rect">
            <a:avLst/>
          </a:prstGeom>
        </p:spPr>
      </p:pic>
      <p:sp>
        <p:nvSpPr>
          <p:cNvPr id="8" name="下矢印 1">
            <a:extLst>
              <a:ext uri="{FF2B5EF4-FFF2-40B4-BE49-F238E27FC236}">
                <a16:creationId xmlns:a16="http://schemas.microsoft.com/office/drawing/2014/main" id="{97568C1D-DE2B-4544-861C-BEFF36545232}"/>
              </a:ext>
            </a:extLst>
          </p:cNvPr>
          <p:cNvSpPr/>
          <p:nvPr/>
        </p:nvSpPr>
        <p:spPr>
          <a:xfrm rot="16200000">
            <a:off x="5296153" y="463750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四角形吹き出し 10">
            <a:extLst>
              <a:ext uri="{FF2B5EF4-FFF2-40B4-BE49-F238E27FC236}">
                <a16:creationId xmlns:a16="http://schemas.microsoft.com/office/drawing/2014/main" id="{9DD0ACE4-304B-427B-B919-9800BC49E9AF}"/>
              </a:ext>
            </a:extLst>
          </p:cNvPr>
          <p:cNvSpPr/>
          <p:nvPr/>
        </p:nvSpPr>
        <p:spPr>
          <a:xfrm>
            <a:off x="9885872" y="3857106"/>
            <a:ext cx="1851699" cy="901332"/>
          </a:xfrm>
          <a:prstGeom prst="wedgeRectCallout">
            <a:avLst>
              <a:gd name="adj1" fmla="val -34255"/>
              <a:gd name="adj2" fmla="val 74068"/>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② </a:t>
            </a:r>
            <a:r>
              <a:rPr kumimoji="1" lang="en-US" altLang="ja-JP" sz="1600" dirty="0" err="1">
                <a:solidFill>
                  <a:schemeClr val="tx1"/>
                </a:solidFill>
              </a:rPr>
              <a:t>mosca</a:t>
            </a:r>
            <a:r>
              <a:rPr kumimoji="1" lang="en-US" altLang="ja-JP" sz="1600" dirty="0">
                <a:solidFill>
                  <a:schemeClr val="tx1"/>
                </a:solidFill>
              </a:rPr>
              <a:t> MQTT</a:t>
            </a:r>
            <a:r>
              <a:rPr kumimoji="1" lang="ja-JP" altLang="en-US" sz="1600" dirty="0">
                <a:solidFill>
                  <a:schemeClr val="tx1"/>
                </a:solidFill>
              </a:rPr>
              <a:t>サーバー起動成功</a:t>
            </a:r>
          </a:p>
        </p:txBody>
      </p:sp>
    </p:spTree>
    <p:extLst>
      <p:ext uri="{BB962C8B-B14F-4D97-AF65-F5344CB8AC3E}">
        <p14:creationId xmlns:p14="http://schemas.microsoft.com/office/powerpoint/2010/main" val="1375743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5-2 </a:t>
            </a:r>
            <a:r>
              <a:rPr lang="en-US" altLang="ja-JP" sz="3600" dirty="0">
                <a:solidFill>
                  <a:srgbClr val="00B050"/>
                </a:solidFill>
              </a:rPr>
              <a:t>STM32</a:t>
            </a:r>
            <a:r>
              <a:rPr lang="en-US" altLang="ja-JP" sz="3600" dirty="0"/>
              <a:t>(Publisher)</a:t>
            </a:r>
            <a:r>
              <a:rPr lang="ja-JP" altLang="en-US" sz="3600" dirty="0"/>
              <a:t>と</a:t>
            </a:r>
            <a:r>
              <a:rPr lang="en-US" altLang="ja-JP" sz="3600" dirty="0">
                <a:solidFill>
                  <a:srgbClr val="0563C1"/>
                </a:solidFill>
              </a:rPr>
              <a:t>Node-RED</a:t>
            </a:r>
            <a:r>
              <a:rPr lang="en-US" altLang="ja-JP" sz="3600" dirty="0"/>
              <a:t>(Broker)</a:t>
            </a:r>
            <a:r>
              <a:rPr lang="ja-JP" altLang="en-US" sz="3600" dirty="0"/>
              <a:t>を繋げる</a:t>
            </a:r>
          </a:p>
        </p:txBody>
      </p:sp>
      <p:pic>
        <p:nvPicPr>
          <p:cNvPr id="3" name="図 2">
            <a:extLst>
              <a:ext uri="{FF2B5EF4-FFF2-40B4-BE49-F238E27FC236}">
                <a16:creationId xmlns:a16="http://schemas.microsoft.com/office/drawing/2014/main" id="{6EC62EF3-8B8B-4737-B60E-25D27992FD5F}"/>
              </a:ext>
            </a:extLst>
          </p:cNvPr>
          <p:cNvPicPr>
            <a:picLocks noChangeAspect="1"/>
          </p:cNvPicPr>
          <p:nvPr/>
        </p:nvPicPr>
        <p:blipFill>
          <a:blip r:embed="rId2"/>
          <a:stretch>
            <a:fillRect/>
          </a:stretch>
        </p:blipFill>
        <p:spPr>
          <a:xfrm>
            <a:off x="2452914" y="2224990"/>
            <a:ext cx="6723743" cy="4267885"/>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err="1"/>
              <a:t>mqtt</a:t>
            </a:r>
            <a:r>
              <a:rPr lang="en-US" altLang="ja-JP" sz="2400" dirty="0"/>
              <a:t> </a:t>
            </a:r>
            <a:r>
              <a:rPr lang="ja-JP" altLang="en-US" sz="2400" dirty="0"/>
              <a:t>購読設定を３つ追加 </a:t>
            </a:r>
            <a:r>
              <a:rPr lang="en-US" altLang="ja-JP" sz="2400" dirty="0"/>
              <a:t>(</a:t>
            </a:r>
            <a:r>
              <a:rPr lang="ja-JP" altLang="en-US" sz="2400" dirty="0"/>
              <a:t>詳細は次ページ</a:t>
            </a:r>
            <a:r>
              <a:rPr lang="en-US" altLang="ja-JP" sz="2400" dirty="0"/>
              <a:t>)</a:t>
            </a:r>
          </a:p>
          <a:p>
            <a:pPr marL="0" indent="0">
              <a:buNone/>
            </a:pPr>
            <a:r>
              <a:rPr lang="ja-JP" altLang="en-US" sz="2400" dirty="0"/>
              <a:t>　　 </a:t>
            </a:r>
            <a:r>
              <a:rPr lang="en-US" altLang="ja-JP" sz="2400" dirty="0">
                <a:solidFill>
                  <a:srgbClr val="00B050"/>
                </a:solidFill>
              </a:rPr>
              <a:t>STM32</a:t>
            </a:r>
            <a:r>
              <a:rPr lang="ja-JP" altLang="en-US" sz="2400" dirty="0"/>
              <a:t>が </a:t>
            </a:r>
            <a:r>
              <a:rPr lang="en-US" altLang="ja-JP" sz="2400" dirty="0"/>
              <a:t>Publish </a:t>
            </a:r>
            <a:r>
              <a:rPr lang="ja-JP" altLang="en-US" sz="2400" dirty="0"/>
              <a:t>してくるメッセージを </a:t>
            </a:r>
            <a:r>
              <a:rPr lang="en-US" altLang="ja-JP" sz="2400" dirty="0">
                <a:solidFill>
                  <a:srgbClr val="0563C1"/>
                </a:solidFill>
              </a:rPr>
              <a:t>Node-RED</a:t>
            </a:r>
            <a:r>
              <a:rPr lang="ja-JP" altLang="en-US" sz="2400" dirty="0"/>
              <a:t>側で購読</a:t>
            </a:r>
            <a:r>
              <a:rPr lang="en-US" altLang="ja-JP" sz="2400" dirty="0"/>
              <a:t>(</a:t>
            </a:r>
            <a:r>
              <a:rPr lang="ja-JP" altLang="en-US" sz="2400" dirty="0"/>
              <a:t>入力</a:t>
            </a:r>
            <a:r>
              <a:rPr lang="en-US" altLang="ja-JP" sz="2400" dirty="0"/>
              <a:t>)</a:t>
            </a:r>
            <a:r>
              <a:rPr lang="ja-JP" altLang="en-US" sz="2400" dirty="0"/>
              <a:t>できるようにします。</a:t>
            </a:r>
            <a:endParaRPr lang="en-US" altLang="ja-JP" sz="2400" dirty="0"/>
          </a:p>
        </p:txBody>
      </p:sp>
      <p:sp>
        <p:nvSpPr>
          <p:cNvPr id="10" name="円/楕円 8">
            <a:extLst>
              <a:ext uri="{FF2B5EF4-FFF2-40B4-BE49-F238E27FC236}">
                <a16:creationId xmlns:a16="http://schemas.microsoft.com/office/drawing/2014/main" id="{91645552-55D1-4B41-BCB1-9B308B6D07DE}"/>
              </a:ext>
            </a:extLst>
          </p:cNvPr>
          <p:cNvSpPr/>
          <p:nvPr/>
        </p:nvSpPr>
        <p:spPr>
          <a:xfrm>
            <a:off x="4132215" y="3963373"/>
            <a:ext cx="1801860" cy="130395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a:extLst>
              <a:ext uri="{FF2B5EF4-FFF2-40B4-BE49-F238E27FC236}">
                <a16:creationId xmlns:a16="http://schemas.microsoft.com/office/drawing/2014/main" id="{C62AF170-67C3-49CF-B83D-E772F922E166}"/>
              </a:ext>
            </a:extLst>
          </p:cNvPr>
          <p:cNvSpPr/>
          <p:nvPr/>
        </p:nvSpPr>
        <p:spPr>
          <a:xfrm>
            <a:off x="6096000" y="4947606"/>
            <a:ext cx="2581275"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a:t>
            </a:r>
            <a:r>
              <a:rPr lang="ja-JP" altLang="en-US" sz="1600" dirty="0">
                <a:solidFill>
                  <a:schemeClr val="tx1"/>
                </a:solidFill>
              </a:rPr>
              <a:t>入力 の</a:t>
            </a:r>
            <a:r>
              <a:rPr lang="en-US" altLang="ja-JP" sz="1600" dirty="0" err="1">
                <a:solidFill>
                  <a:schemeClr val="tx1"/>
                </a:solidFill>
              </a:rPr>
              <a:t>mqtt</a:t>
            </a:r>
            <a:r>
              <a:rPr lang="en-US" altLang="ja-JP" sz="1600" dirty="0">
                <a:solidFill>
                  <a:schemeClr val="tx1"/>
                </a:solidFill>
              </a:rPr>
              <a:t> </a:t>
            </a:r>
            <a:r>
              <a:rPr lang="ja-JP" altLang="en-US" sz="1600" dirty="0">
                <a:solidFill>
                  <a:schemeClr val="tx1"/>
                </a:solidFill>
              </a:rPr>
              <a:t>を３つ追加</a:t>
            </a:r>
            <a:endParaRPr kumimoji="1" lang="ja-JP" altLang="en-US" sz="1600" dirty="0">
              <a:solidFill>
                <a:schemeClr val="tx1"/>
              </a:solidFill>
            </a:endParaRPr>
          </a:p>
        </p:txBody>
      </p:sp>
      <p:sp>
        <p:nvSpPr>
          <p:cNvPr id="12" name="円/楕円 8">
            <a:extLst>
              <a:ext uri="{FF2B5EF4-FFF2-40B4-BE49-F238E27FC236}">
                <a16:creationId xmlns:a16="http://schemas.microsoft.com/office/drawing/2014/main" id="{7F9BEB55-F9ED-435C-B94F-2F944E95A1F6}"/>
              </a:ext>
            </a:extLst>
          </p:cNvPr>
          <p:cNvSpPr/>
          <p:nvPr/>
        </p:nvSpPr>
        <p:spPr>
          <a:xfrm>
            <a:off x="2324100" y="4180787"/>
            <a:ext cx="1085850" cy="457887"/>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弧 12">
            <a:extLst>
              <a:ext uri="{FF2B5EF4-FFF2-40B4-BE49-F238E27FC236}">
                <a16:creationId xmlns:a16="http://schemas.microsoft.com/office/drawing/2014/main" id="{66DDE731-12B7-4E4F-9489-79A69DAE84E3}"/>
              </a:ext>
            </a:extLst>
          </p:cNvPr>
          <p:cNvSpPr/>
          <p:nvPr/>
        </p:nvSpPr>
        <p:spPr>
          <a:xfrm>
            <a:off x="3033965" y="4042122"/>
            <a:ext cx="1117600" cy="812800"/>
          </a:xfrm>
          <a:prstGeom prst="arc">
            <a:avLst>
              <a:gd name="adj1" fmla="val 13245394"/>
              <a:gd name="adj2" fmla="val 2052756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579666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64029" y="2568967"/>
            <a:ext cx="5322440" cy="3046694"/>
            <a:chOff x="838200" y="1574800"/>
            <a:chExt cx="6866863" cy="3930759"/>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200" y="1703496"/>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938213" y="230057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698500"/>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(2) </a:t>
            </a:r>
            <a:r>
              <a:rPr lang="en-US" altLang="ja-JP" sz="2400" dirty="0" err="1"/>
              <a:t>mqtt</a:t>
            </a:r>
            <a:r>
              <a:rPr lang="en-US" altLang="ja-JP" sz="2400" dirty="0"/>
              <a:t>  </a:t>
            </a:r>
            <a:r>
              <a:rPr lang="ja-JP" altLang="en-US" sz="2400" dirty="0"/>
              <a:t>購読設定 </a:t>
            </a:r>
            <a:r>
              <a:rPr lang="en-US" altLang="ja-JP" sz="2400" dirty="0"/>
              <a:t>(1/3)</a:t>
            </a:r>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r>
              <a:rPr lang="en-US" altLang="ja-JP" sz="2400" dirty="0"/>
              <a:t>     </a:t>
            </a:r>
            <a:r>
              <a:rPr lang="ja-JP" altLang="en-US" sz="2400" dirty="0"/>
              <a:t>トピック名が</a:t>
            </a:r>
            <a:r>
              <a:rPr lang="en-US" altLang="ja-JP" sz="2400" dirty="0"/>
              <a:t>MQTT</a:t>
            </a:r>
            <a:r>
              <a:rPr lang="ja-JP" altLang="en-US" sz="2400" dirty="0"/>
              <a:t>通信のメッセージ名となります。</a:t>
            </a:r>
            <a:endParaRPr lang="en-US" altLang="ja-JP" sz="2400" dirty="0"/>
          </a:p>
          <a:p>
            <a:pPr marL="0" indent="0">
              <a:buNone/>
            </a:pPr>
            <a:r>
              <a:rPr lang="ja-JP" altLang="en-US" sz="2400" dirty="0"/>
              <a:t>  　</a:t>
            </a:r>
            <a:r>
              <a:rPr lang="en-US" altLang="ja-JP" sz="2400" dirty="0"/>
              <a:t>STM32</a:t>
            </a:r>
            <a:r>
              <a:rPr lang="ja-JP" altLang="en-US" sz="2400" dirty="0"/>
              <a:t>側もこのトピック名でメッセージを送ります。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356521"/>
            <a:ext cx="3370890" cy="4276502"/>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9049980" y="3404854"/>
            <a:ext cx="2662320" cy="639437"/>
          </a:xfrm>
          <a:prstGeom prst="wedgeRectCallout">
            <a:avLst>
              <a:gd name="adj1" fmla="val -59635"/>
              <a:gd name="adj2" fmla="val -525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鉛筆ボタンをクリック</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user/feeds/hello</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2214806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9660"/>
            <a:ext cx="10515600" cy="1325563"/>
          </a:xfrm>
        </p:spPr>
        <p:txBody>
          <a:bodyPr>
            <a:normAutofit/>
          </a:bodyPr>
          <a:lstStyle/>
          <a:p>
            <a:r>
              <a:rPr lang="en-US" altLang="ja-JP" sz="4000" dirty="0">
                <a:latin typeface="+mn-ea"/>
                <a:ea typeface="+mn-ea"/>
              </a:rPr>
              <a:t>1-1</a:t>
            </a:r>
            <a:r>
              <a:rPr lang="en-US" altLang="ja-JP" sz="4000" dirty="0">
                <a:solidFill>
                  <a:srgbClr val="0070C0"/>
                </a:solidFill>
                <a:latin typeface="+mn-ea"/>
                <a:ea typeface="+mn-ea"/>
              </a:rPr>
              <a:t> </a:t>
            </a:r>
            <a:r>
              <a:rPr lang="ja-JP" altLang="en-US" sz="4000" dirty="0">
                <a:solidFill>
                  <a:srgbClr val="00B050"/>
                </a:solidFill>
                <a:latin typeface="+mn-ea"/>
                <a:ea typeface="+mn-ea"/>
              </a:rPr>
              <a:t>開発</a:t>
            </a:r>
            <a:r>
              <a:rPr lang="en-US" altLang="ja-JP" sz="4000" b="1" dirty="0">
                <a:solidFill>
                  <a:srgbClr val="00B050"/>
                </a:solidFill>
                <a:latin typeface="+mn-ea"/>
                <a:ea typeface="+mn-ea"/>
              </a:rPr>
              <a:t>PC</a:t>
            </a:r>
            <a:r>
              <a:rPr lang="ja-JP" altLang="en-US" sz="4000" dirty="0">
                <a:latin typeface="+mn-ea"/>
                <a:ea typeface="+mn-ea"/>
              </a:rPr>
              <a:t>に</a:t>
            </a:r>
            <a:r>
              <a:rPr lang="en-US" altLang="ja-JP" sz="4000" dirty="0">
                <a:solidFill>
                  <a:srgbClr val="0070C0"/>
                </a:solidFill>
                <a:latin typeface="+mn-ea"/>
                <a:ea typeface="+mn-ea"/>
              </a:rPr>
              <a:t>Arduino IDE</a:t>
            </a:r>
            <a:r>
              <a:rPr lang="ja-JP" altLang="en-US" sz="4000" dirty="0">
                <a:latin typeface="+mn-ea"/>
                <a:ea typeface="+mn-ea"/>
              </a:rPr>
              <a:t>をインストールする</a:t>
            </a:r>
            <a:endParaRPr kumimoji="1" lang="ja-JP" altLang="en-US" sz="4000" dirty="0">
              <a:latin typeface="+mn-ea"/>
              <a:ea typeface="+mn-ea"/>
            </a:endParaRPr>
          </a:p>
        </p:txBody>
      </p:sp>
      <p:sp>
        <p:nvSpPr>
          <p:cNvPr id="3" name="コンテンツ プレースホルダー 2"/>
          <p:cNvSpPr>
            <a:spLocks noGrp="1"/>
          </p:cNvSpPr>
          <p:nvPr>
            <p:ph idx="1"/>
          </p:nvPr>
        </p:nvSpPr>
        <p:spPr>
          <a:xfrm>
            <a:off x="505097" y="1825625"/>
            <a:ext cx="11364686" cy="4351338"/>
          </a:xfrm>
        </p:spPr>
        <p:txBody>
          <a:bodyPr/>
          <a:lstStyle/>
          <a:p>
            <a:pPr marL="0" indent="0">
              <a:buNone/>
            </a:pPr>
            <a:r>
              <a:rPr lang="ja-JP" altLang="en-US" dirty="0"/>
              <a:t>以下のサイトからダウンロードしてインストールします</a:t>
            </a:r>
            <a:endParaRPr lang="en-US" altLang="ja-JP" dirty="0"/>
          </a:p>
          <a:p>
            <a:pPr marL="0" indent="0">
              <a:buNone/>
            </a:pPr>
            <a:r>
              <a:rPr kumimoji="1" lang="ja-JP" altLang="en-US" dirty="0"/>
              <a:t>又は別途配布の</a:t>
            </a:r>
            <a:r>
              <a:rPr lang="en-US" altLang="ja-JP" dirty="0"/>
              <a:t>” arduino-1.8.8-windows.exe”</a:t>
            </a:r>
            <a:r>
              <a:rPr lang="ja-JP" altLang="en-US" dirty="0"/>
              <a:t>をデスクトップ等にコピー し</a:t>
            </a:r>
            <a:endParaRPr lang="en-US" altLang="ja-JP" dirty="0"/>
          </a:p>
          <a:p>
            <a:pPr marL="0" indent="0">
              <a:buNone/>
            </a:pPr>
            <a:r>
              <a:rPr lang="ja-JP" altLang="en-US" dirty="0"/>
              <a:t>インストールします</a:t>
            </a:r>
            <a:endParaRPr lang="en-US" altLang="ja-JP" dirty="0"/>
          </a:p>
        </p:txBody>
      </p:sp>
      <p:sp>
        <p:nvSpPr>
          <p:cNvPr id="4" name="コンテンツ プレースホルダー 2"/>
          <p:cNvSpPr txBox="1">
            <a:spLocks/>
          </p:cNvSpPr>
          <p:nvPr/>
        </p:nvSpPr>
        <p:spPr>
          <a:xfrm>
            <a:off x="838200" y="3914775"/>
            <a:ext cx="10515600" cy="115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a:t>
            </a:r>
            <a:r>
              <a:rPr lang="en-US" altLang="ja-JP" dirty="0"/>
              <a:t>Arduino IDE</a:t>
            </a:r>
            <a:r>
              <a:rPr lang="ja-JP" altLang="en-US" dirty="0"/>
              <a:t>のダウンロード先</a:t>
            </a:r>
            <a:endParaRPr lang="en-US" altLang="ja-JP" dirty="0"/>
          </a:p>
          <a:p>
            <a:pPr marL="0" indent="0">
              <a:buNone/>
            </a:pPr>
            <a:r>
              <a:rPr lang="arn-CL" altLang="ja-JP" u="sng" dirty="0">
                <a:solidFill>
                  <a:srgbClr val="0563C1"/>
                </a:solidFill>
                <a:hlinkClick r:id="rId2"/>
              </a:rPr>
              <a:t>https://www.arduino.cc/en/Main/Software</a:t>
            </a:r>
            <a:endParaRPr lang="arn-CL" altLang="ja-JP" u="sng" dirty="0">
              <a:solidFill>
                <a:srgbClr val="0563C1"/>
              </a:solidFill>
            </a:endParaRPr>
          </a:p>
        </p:txBody>
      </p:sp>
    </p:spTree>
    <p:extLst>
      <p:ext uri="{BB962C8B-B14F-4D97-AF65-F5344CB8AC3E}">
        <p14:creationId xmlns:p14="http://schemas.microsoft.com/office/powerpoint/2010/main" val="34460444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a:t>
            </a:r>
            <a:r>
              <a:rPr lang="ja-JP" altLang="en-US" sz="2400" dirty="0"/>
              <a:t> </a:t>
            </a:r>
            <a:r>
              <a:rPr lang="en-US" altLang="ja-JP" sz="2400" dirty="0"/>
              <a:t>MQTT</a:t>
            </a:r>
            <a:r>
              <a:rPr lang="ja-JP" altLang="en-US" sz="2400" dirty="0"/>
              <a:t>サーバの設定 その１</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85059" y="1604196"/>
            <a:ext cx="2369425" cy="4992687"/>
          </a:xfrm>
          <a:prstGeom prst="rect">
            <a:avLst/>
          </a:prstGeom>
        </p:spPr>
      </p:pic>
      <p:pic>
        <p:nvPicPr>
          <p:cNvPr id="2" name="図 1">
            <a:extLst>
              <a:ext uri="{FF2B5EF4-FFF2-40B4-BE49-F238E27FC236}">
                <a16:creationId xmlns:a16="http://schemas.microsoft.com/office/drawing/2014/main" id="{811E5EA2-ECAE-4822-8E0F-A45261193E1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27938" y="1604196"/>
            <a:ext cx="4955040"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620022"/>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8056430" y="1756229"/>
            <a:ext cx="3950511" cy="3018971"/>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MQTT</a:t>
            </a:r>
            <a:r>
              <a:rPr lang="ja-JP" altLang="en-US" sz="1600" dirty="0">
                <a:solidFill>
                  <a:schemeClr val="tx1"/>
                </a:solidFill>
              </a:rPr>
              <a:t>サーバの接続設定を行います</a:t>
            </a:r>
            <a:endParaRPr lang="en-US" altLang="ja-JP" sz="1600" dirty="0">
              <a:solidFill>
                <a:schemeClr val="tx1"/>
              </a:solidFill>
            </a:endParaRPr>
          </a:p>
          <a:p>
            <a:endParaRPr kumimoji="1" lang="en-US" altLang="ja-JP" sz="1600" dirty="0">
              <a:solidFill>
                <a:schemeClr val="tx1"/>
              </a:solidFill>
            </a:endParaRPr>
          </a:p>
          <a:p>
            <a:r>
              <a:rPr lang="ja-JP" altLang="en-US" sz="1600" dirty="0">
                <a:solidFill>
                  <a:schemeClr val="tx1"/>
                </a:solidFill>
              </a:rPr>
              <a:t>名前 </a:t>
            </a:r>
            <a:r>
              <a:rPr lang="en-US" altLang="ja-JP" sz="1600" dirty="0">
                <a:solidFill>
                  <a:schemeClr val="tx1"/>
                </a:solidFill>
              </a:rPr>
              <a:t>: MQTT_BROKER</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サーバ                      ：自</a:t>
            </a:r>
            <a:r>
              <a:rPr kumimoji="1" lang="en-US" altLang="ja-JP" sz="1600" dirty="0">
                <a:solidFill>
                  <a:schemeClr val="tx1"/>
                </a:solidFill>
              </a:rPr>
              <a:t>PC</a:t>
            </a:r>
            <a:r>
              <a:rPr kumimoji="1" lang="ja-JP" altLang="en-US" sz="1600" dirty="0">
                <a:solidFill>
                  <a:schemeClr val="tx1"/>
                </a:solidFill>
              </a:rPr>
              <a:t>の</a:t>
            </a:r>
            <a:r>
              <a:rPr kumimoji="1" lang="en-US" altLang="ja-JP" sz="1600" dirty="0">
                <a:solidFill>
                  <a:schemeClr val="tx1"/>
                </a:solidFill>
              </a:rPr>
              <a:t>IP</a:t>
            </a:r>
            <a:r>
              <a:rPr kumimoji="1" lang="ja-JP" altLang="en-US" sz="1600" dirty="0">
                <a:solidFill>
                  <a:schemeClr val="tx1"/>
                </a:solidFill>
              </a:rPr>
              <a:t>アドレスを指定</a:t>
            </a:r>
            <a:endParaRPr kumimoji="1" lang="en-US" altLang="ja-JP" sz="1600" dirty="0">
              <a:solidFill>
                <a:schemeClr val="tx1"/>
              </a:solidFill>
            </a:endParaRPr>
          </a:p>
          <a:p>
            <a:r>
              <a:rPr lang="ja-JP" altLang="en-US" sz="1600" dirty="0">
                <a:solidFill>
                  <a:schemeClr val="tx1"/>
                </a:solidFill>
              </a:rPr>
              <a:t>ポート                         ：</a:t>
            </a:r>
            <a:r>
              <a:rPr lang="en-US" altLang="ja-JP" sz="1600" dirty="0">
                <a:solidFill>
                  <a:schemeClr val="tx1"/>
                </a:solidFill>
              </a:rPr>
              <a:t>1883</a:t>
            </a:r>
          </a:p>
          <a:p>
            <a:r>
              <a:rPr kumimoji="1" lang="en-US" altLang="ja-JP" sz="1600" dirty="0">
                <a:solidFill>
                  <a:schemeClr val="tx1"/>
                </a:solidFill>
              </a:rPr>
              <a:t>SSL/TLS</a:t>
            </a:r>
            <a:r>
              <a:rPr kumimoji="1" lang="ja-JP" altLang="en-US" sz="1600" dirty="0">
                <a:solidFill>
                  <a:schemeClr val="tx1"/>
                </a:solidFill>
              </a:rPr>
              <a:t>接続を使用 ：チェックなし</a:t>
            </a:r>
            <a:endParaRPr kumimoji="1" lang="en-US" altLang="ja-JP" sz="1600" dirty="0">
              <a:solidFill>
                <a:schemeClr val="tx1"/>
              </a:solidFill>
            </a:endParaRPr>
          </a:p>
          <a:p>
            <a:r>
              <a:rPr lang="ja-JP" altLang="en-US" sz="1600" dirty="0">
                <a:solidFill>
                  <a:schemeClr val="tx1"/>
                </a:solidFill>
              </a:rPr>
              <a:t>クライアント               ： </a:t>
            </a:r>
            <a:r>
              <a:rPr lang="en-US" altLang="ja-JP" sz="1600" dirty="0">
                <a:solidFill>
                  <a:schemeClr val="tx1"/>
                </a:solidFill>
              </a:rPr>
              <a:t>(</a:t>
            </a:r>
            <a:r>
              <a:rPr lang="ja-JP" altLang="en-US" sz="1600" dirty="0">
                <a:solidFill>
                  <a:schemeClr val="tx1"/>
                </a:solidFill>
              </a:rPr>
              <a:t>空白のまま</a:t>
            </a:r>
            <a:r>
              <a:rPr lang="en-US" altLang="ja-JP" sz="1600" dirty="0">
                <a:solidFill>
                  <a:schemeClr val="tx1"/>
                </a:solidFill>
              </a:rPr>
              <a:t>)</a:t>
            </a:r>
          </a:p>
          <a:p>
            <a:r>
              <a:rPr kumimoji="1" lang="ja-JP" altLang="en-US" sz="1600" dirty="0">
                <a:solidFill>
                  <a:schemeClr val="tx1"/>
                </a:solidFill>
              </a:rPr>
              <a:t>キープアライブ時間 </a:t>
            </a:r>
            <a:r>
              <a:rPr lang="en-US" altLang="ja-JP" sz="1600" dirty="0">
                <a:solidFill>
                  <a:schemeClr val="tx1"/>
                </a:solidFill>
              </a:rPr>
              <a:t>:</a:t>
            </a:r>
            <a:r>
              <a:rPr lang="ja-JP" altLang="en-US" sz="1600" dirty="0">
                <a:solidFill>
                  <a:schemeClr val="tx1"/>
                </a:solidFill>
              </a:rPr>
              <a:t> </a:t>
            </a:r>
            <a:r>
              <a:rPr lang="en-US" altLang="ja-JP" sz="1600" dirty="0">
                <a:solidFill>
                  <a:schemeClr val="tx1"/>
                </a:solidFill>
              </a:rPr>
              <a:t>60 </a:t>
            </a:r>
          </a:p>
          <a:p>
            <a:r>
              <a:rPr lang="ja-JP" altLang="en-US" sz="1600" dirty="0">
                <a:solidFill>
                  <a:schemeClr val="tx1"/>
                </a:solidFill>
              </a:rPr>
              <a:t>セッションの初期化 ：チェック</a:t>
            </a:r>
            <a:r>
              <a:rPr lang="en-US" altLang="ja-JP" sz="1600" dirty="0">
                <a:solidFill>
                  <a:schemeClr val="tx1"/>
                </a:solidFill>
              </a:rPr>
              <a:t>ON</a:t>
            </a:r>
          </a:p>
        </p:txBody>
      </p:sp>
    </p:spTree>
    <p:extLst>
      <p:ext uri="{BB962C8B-B14F-4D97-AF65-F5344CB8AC3E}">
        <p14:creationId xmlns:p14="http://schemas.microsoft.com/office/powerpoint/2010/main" val="4424142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B23103F-94F1-431A-857B-F02BC07DE50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798908" y="1582170"/>
            <a:ext cx="5013098" cy="499268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(5)</a:t>
            </a:r>
            <a:r>
              <a:rPr lang="ja-JP" altLang="en-US" sz="2400" dirty="0"/>
              <a:t> </a:t>
            </a:r>
            <a:r>
              <a:rPr lang="en-US" altLang="ja-JP" sz="2400" dirty="0"/>
              <a:t>MQTT</a:t>
            </a:r>
            <a:r>
              <a:rPr lang="ja-JP" altLang="en-US" sz="2400" dirty="0"/>
              <a:t>サーバの設定 その２</a:t>
            </a:r>
            <a:endParaRPr lang="en-US" altLang="ja-JP" sz="2400" dirty="0"/>
          </a:p>
          <a:p>
            <a:pPr marL="0" indent="0">
              <a:buNone/>
            </a:pPr>
            <a:r>
              <a:rPr lang="en-US" altLang="ja-JP" sz="2400" dirty="0"/>
              <a:t> STM32</a:t>
            </a:r>
            <a:r>
              <a:rPr lang="ja-JP" altLang="en-US" sz="2400" dirty="0"/>
              <a:t>が</a:t>
            </a:r>
            <a:r>
              <a:rPr lang="en-US" altLang="ja-JP" sz="2400" dirty="0"/>
              <a:t>MQTT</a:t>
            </a:r>
            <a:r>
              <a:rPr lang="ja-JP" altLang="en-US" sz="2400" dirty="0"/>
              <a:t>サーバーと接続直後のメッセージとなります。</a:t>
            </a:r>
            <a:endParaRPr lang="en-US" altLang="ja-JP" sz="2400" dirty="0"/>
          </a:p>
          <a:p>
            <a:pPr marL="0" indent="0">
              <a:buNone/>
            </a:pPr>
            <a:endParaRPr lang="en-US" altLang="ja-JP" sz="2400" dirty="0"/>
          </a:p>
        </p:txBody>
      </p:sp>
      <p:pic>
        <p:nvPicPr>
          <p:cNvPr id="6" name="図 5">
            <a:extLst>
              <a:ext uri="{FF2B5EF4-FFF2-40B4-BE49-F238E27FC236}">
                <a16:creationId xmlns:a16="http://schemas.microsoft.com/office/drawing/2014/main" id="{B46A1AD3-4BFB-435B-BF80-8B66A8BAFF2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85059" y="1582170"/>
            <a:ext cx="2369425" cy="4992687"/>
          </a:xfrm>
          <a:prstGeom prst="rect">
            <a:avLst/>
          </a:prstGeom>
        </p:spPr>
      </p:pic>
      <p:sp>
        <p:nvSpPr>
          <p:cNvPr id="11" name="下矢印 1">
            <a:extLst>
              <a:ext uri="{FF2B5EF4-FFF2-40B4-BE49-F238E27FC236}">
                <a16:creationId xmlns:a16="http://schemas.microsoft.com/office/drawing/2014/main" id="{C3D5AAB6-311A-42D7-AFC8-F4AFE256B04F}"/>
              </a:ext>
            </a:extLst>
          </p:cNvPr>
          <p:cNvSpPr/>
          <p:nvPr/>
        </p:nvSpPr>
        <p:spPr>
          <a:xfrm rot="16200000">
            <a:off x="2155597" y="2576479"/>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7892169" y="2772651"/>
            <a:ext cx="2891945" cy="1663753"/>
          </a:xfrm>
          <a:prstGeom prst="wedgeRectCallout">
            <a:avLst>
              <a:gd name="adj1" fmla="val -59167"/>
              <a:gd name="adj2" fmla="val -2074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MQTT</a:t>
            </a:r>
            <a:r>
              <a:rPr kumimoji="1" lang="ja-JP" altLang="en-US" sz="1600" dirty="0">
                <a:solidFill>
                  <a:schemeClr val="tx1"/>
                </a:solidFill>
              </a:rPr>
              <a:t>サーバに接続するユーザ設定を行います</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ユーザ名         ： </a:t>
            </a:r>
            <a:r>
              <a:rPr kumimoji="1" lang="en-US" altLang="ja-JP" sz="1600" dirty="0">
                <a:solidFill>
                  <a:schemeClr val="tx1"/>
                </a:solidFill>
              </a:rPr>
              <a:t>user</a:t>
            </a:r>
          </a:p>
          <a:p>
            <a:r>
              <a:rPr lang="ja-JP" altLang="en-US" sz="1600" dirty="0">
                <a:solidFill>
                  <a:schemeClr val="tx1"/>
                </a:solidFill>
              </a:rPr>
              <a:t>パスワード      ： </a:t>
            </a:r>
            <a:r>
              <a:rPr lang="en-US" altLang="ja-JP" sz="1600" dirty="0">
                <a:solidFill>
                  <a:schemeClr val="tx1"/>
                </a:solidFill>
              </a:rPr>
              <a:t>pass</a:t>
            </a:r>
          </a:p>
        </p:txBody>
      </p:sp>
    </p:spTree>
    <p:extLst>
      <p:ext uri="{BB962C8B-B14F-4D97-AF65-F5344CB8AC3E}">
        <p14:creationId xmlns:p14="http://schemas.microsoft.com/office/powerpoint/2010/main" val="40815842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629556" y="2568967"/>
            <a:ext cx="5322440" cy="3009985"/>
            <a:chOff x="793724" y="1574800"/>
            <a:chExt cx="6866863" cy="3883398"/>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4" y="1656135"/>
              <a:ext cx="6866863" cy="3802063"/>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869429" y="2997345"/>
              <a:ext cx="2844138" cy="772825"/>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900" cy="1422545"/>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(6) </a:t>
            </a:r>
            <a:r>
              <a:rPr lang="en-US" altLang="ja-JP" sz="2400" dirty="0" err="1"/>
              <a:t>mqtt</a:t>
            </a:r>
            <a:r>
              <a:rPr lang="en-US" altLang="ja-JP" sz="2400" dirty="0"/>
              <a:t>  </a:t>
            </a:r>
            <a:r>
              <a:rPr lang="ja-JP" altLang="en-US" sz="2400" dirty="0"/>
              <a:t>購読設定 </a:t>
            </a:r>
            <a:r>
              <a:rPr lang="en-US" altLang="ja-JP" sz="2400" dirty="0"/>
              <a:t>(1/2)</a:t>
            </a:r>
          </a:p>
          <a:p>
            <a:pPr marL="0" indent="0">
              <a:buNone/>
            </a:pPr>
            <a:r>
              <a:rPr lang="en-US" altLang="ja-JP" sz="2400" dirty="0"/>
              <a:t>     STM32</a:t>
            </a:r>
            <a:r>
              <a:rPr lang="ja-JP" altLang="en-US" sz="2400" dirty="0"/>
              <a:t>の温度・湿度センサの 温度 の値 </a:t>
            </a:r>
            <a:r>
              <a:rPr lang="en-US" altLang="ja-JP" sz="2400" dirty="0"/>
              <a:t>(user/feeds/temp) </a:t>
            </a:r>
            <a:r>
              <a:rPr lang="ja-JP" altLang="en-US" sz="2400" dirty="0"/>
              <a:t>を購読します。</a:t>
            </a:r>
            <a:endParaRPr lang="en-US" altLang="ja-JP" sz="2400" dirty="0"/>
          </a:p>
          <a:p>
            <a:pPr marL="0" indent="0">
              <a:buNone/>
            </a:pPr>
            <a:endParaRPr lang="en-US" altLang="ja-JP" sz="2400" dirty="0"/>
          </a:p>
          <a:p>
            <a:pPr marL="0" indent="0">
              <a:buNone/>
            </a:pPr>
            <a:endParaRPr lang="en-US" altLang="ja-JP" sz="2400" dirty="0"/>
          </a:p>
        </p:txBody>
      </p:sp>
      <p:pic>
        <p:nvPicPr>
          <p:cNvPr id="2" name="図 1">
            <a:extLst>
              <a:ext uri="{FF2B5EF4-FFF2-40B4-BE49-F238E27FC236}">
                <a16:creationId xmlns:a16="http://schemas.microsoft.com/office/drawing/2014/main" id="{C7D565D2-B0D4-492F-9FD4-3424B1F6C13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43352" y="2219235"/>
            <a:ext cx="3468747" cy="4425822"/>
          </a:xfrm>
          <a:prstGeom prst="rect">
            <a:avLst/>
          </a:prstGeom>
        </p:spPr>
      </p:pic>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user/feeds/temp</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6699"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Tree>
    <p:extLst>
      <p:ext uri="{BB962C8B-B14F-4D97-AF65-F5344CB8AC3E}">
        <p14:creationId xmlns:p14="http://schemas.microsoft.com/office/powerpoint/2010/main" val="4267133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90D56A93-F805-4201-92D7-D505DA3FF809}"/>
              </a:ext>
            </a:extLst>
          </p:cNvPr>
          <p:cNvGrpSpPr/>
          <p:nvPr/>
        </p:nvGrpSpPr>
        <p:grpSpPr>
          <a:xfrm>
            <a:off x="597425" y="2568967"/>
            <a:ext cx="5354571" cy="3009985"/>
            <a:chOff x="752268" y="1574800"/>
            <a:chExt cx="6908318" cy="3883397"/>
          </a:xfrm>
        </p:grpSpPr>
        <p:pic>
          <p:nvPicPr>
            <p:cNvPr id="5" name="図 4">
              <a:extLst>
                <a:ext uri="{FF2B5EF4-FFF2-40B4-BE49-F238E27FC236}">
                  <a16:creationId xmlns:a16="http://schemas.microsoft.com/office/drawing/2014/main" id="{1100F1D6-F466-4E3A-A5A6-4AD2386D30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93723" y="1656135"/>
              <a:ext cx="6866863" cy="3802062"/>
            </a:xfrm>
            <a:prstGeom prst="rect">
              <a:avLst/>
            </a:prstGeom>
          </p:spPr>
        </p:pic>
        <p:sp>
          <p:nvSpPr>
            <p:cNvPr id="7" name="円/楕円 8">
              <a:extLst>
                <a:ext uri="{FF2B5EF4-FFF2-40B4-BE49-F238E27FC236}">
                  <a16:creationId xmlns:a16="http://schemas.microsoft.com/office/drawing/2014/main" id="{C0CB5C98-8693-4709-8579-16517850501E}"/>
                </a:ext>
              </a:extLst>
            </p:cNvPr>
            <p:cNvSpPr/>
            <p:nvPr/>
          </p:nvSpPr>
          <p:spPr>
            <a:xfrm>
              <a:off x="752268" y="3996954"/>
              <a:ext cx="2844138" cy="77282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C3B651F-1EB9-4B4D-9040-6E5F9CAF9D0B}"/>
                </a:ext>
              </a:extLst>
            </p:cNvPr>
            <p:cNvSpPr/>
            <p:nvPr/>
          </p:nvSpPr>
          <p:spPr>
            <a:xfrm>
              <a:off x="2857500" y="1574800"/>
              <a:ext cx="4533899" cy="2422154"/>
            </a:xfrm>
            <a:custGeom>
              <a:avLst/>
              <a:gdLst>
                <a:gd name="connsiteX0" fmla="*/ 0 w 4533900"/>
                <a:gd name="connsiteY0" fmla="*/ 698500 h 698500"/>
                <a:gd name="connsiteX1" fmla="*/ 762000 w 4533900"/>
                <a:gd name="connsiteY1" fmla="*/ 0 h 698500"/>
                <a:gd name="connsiteX2" fmla="*/ 4533900 w 4533900"/>
                <a:gd name="connsiteY2" fmla="*/ 0 h 698500"/>
              </a:gdLst>
              <a:ahLst/>
              <a:cxnLst>
                <a:cxn ang="0">
                  <a:pos x="connsiteX0" y="connsiteY0"/>
                </a:cxn>
                <a:cxn ang="0">
                  <a:pos x="connsiteX1" y="connsiteY1"/>
                </a:cxn>
                <a:cxn ang="0">
                  <a:pos x="connsiteX2" y="connsiteY2"/>
                </a:cxn>
              </a:cxnLst>
              <a:rect l="l" t="t" r="r" b="b"/>
              <a:pathLst>
                <a:path w="4533900" h="698500">
                  <a:moveTo>
                    <a:pt x="0" y="698500"/>
                  </a:moveTo>
                  <a:lnTo>
                    <a:pt x="762000" y="0"/>
                  </a:lnTo>
                  <a:lnTo>
                    <a:pt x="4533900" y="0"/>
                  </a:lnTo>
                </a:path>
              </a:pathLst>
            </a:custGeom>
            <a:noFill/>
            <a:ln w="28575">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 name="図 2">
            <a:extLst>
              <a:ext uri="{FF2B5EF4-FFF2-40B4-BE49-F238E27FC236}">
                <a16:creationId xmlns:a16="http://schemas.microsoft.com/office/drawing/2014/main" id="{ADEEA6E2-2C0E-43FE-B168-EEF9DAE0867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53483" y="2207619"/>
            <a:ext cx="3462880" cy="4402317"/>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(7) </a:t>
            </a:r>
            <a:r>
              <a:rPr lang="en-US" altLang="ja-JP" sz="2400" dirty="0" err="1"/>
              <a:t>mqtt</a:t>
            </a:r>
            <a:r>
              <a:rPr lang="en-US" altLang="ja-JP" sz="2400" dirty="0"/>
              <a:t>  </a:t>
            </a:r>
            <a:r>
              <a:rPr lang="ja-JP" altLang="en-US" sz="2400" dirty="0"/>
              <a:t>購読設定 </a:t>
            </a:r>
            <a:r>
              <a:rPr lang="en-US" altLang="ja-JP" sz="2400" dirty="0"/>
              <a:t>(2/2)</a:t>
            </a:r>
          </a:p>
          <a:p>
            <a:pPr marL="0" indent="0">
              <a:buNone/>
            </a:pPr>
            <a:r>
              <a:rPr lang="en-US" altLang="ja-JP" sz="2400" dirty="0"/>
              <a:t>     STM32</a:t>
            </a:r>
            <a:r>
              <a:rPr lang="ja-JP" altLang="en-US" sz="2400" dirty="0"/>
              <a:t>の温度・湿度センサの 湿度 の値 </a:t>
            </a:r>
            <a:r>
              <a:rPr lang="en-US" altLang="ja-JP" sz="2400" dirty="0"/>
              <a:t>(user/feeds/hum) </a:t>
            </a:r>
            <a:r>
              <a:rPr lang="ja-JP" altLang="en-US" sz="2400" dirty="0"/>
              <a:t>を購読します。</a:t>
            </a:r>
            <a:endParaRPr lang="en-US" altLang="ja-JP" sz="2400" dirty="0"/>
          </a:p>
          <a:p>
            <a:pPr marL="0" indent="0">
              <a:buNone/>
            </a:pPr>
            <a:r>
              <a:rPr lang="ja-JP" altLang="en-US" sz="2400" dirty="0"/>
              <a:t>     ３つの購読設定をデバッグノードにつなげます。</a:t>
            </a:r>
            <a:endParaRPr lang="en-US" altLang="ja-JP" sz="2400" dirty="0"/>
          </a:p>
          <a:p>
            <a:pPr marL="0" indent="0">
              <a:buNone/>
            </a:pPr>
            <a:r>
              <a:rPr lang="en-US" altLang="ja-JP" sz="2400" dirty="0"/>
              <a:t>     </a:t>
            </a:r>
          </a:p>
          <a:p>
            <a:pPr marL="0" indent="0">
              <a:buNone/>
            </a:pPr>
            <a:endParaRPr lang="en-US" altLang="ja-JP" sz="2400" dirty="0"/>
          </a:p>
          <a:p>
            <a:pPr marL="0" indent="0">
              <a:buNone/>
            </a:pPr>
            <a:endParaRPr lang="en-US" altLang="ja-JP" sz="2400" dirty="0"/>
          </a:p>
        </p:txBody>
      </p:sp>
      <p:sp>
        <p:nvSpPr>
          <p:cNvPr id="12" name="四角形吹き出し 10">
            <a:extLst>
              <a:ext uri="{FF2B5EF4-FFF2-40B4-BE49-F238E27FC236}">
                <a16:creationId xmlns:a16="http://schemas.microsoft.com/office/drawing/2014/main" id="{E55C934C-B3A6-44BA-955D-363E8A8215DC}"/>
              </a:ext>
            </a:extLst>
          </p:cNvPr>
          <p:cNvSpPr/>
          <p:nvPr/>
        </p:nvSpPr>
        <p:spPr>
          <a:xfrm>
            <a:off x="9181557" y="2762700"/>
            <a:ext cx="2913420" cy="1683656"/>
          </a:xfrm>
          <a:prstGeom prst="wedgeRectCallout">
            <a:avLst>
              <a:gd name="adj1" fmla="val -62361"/>
              <a:gd name="adj2" fmla="val -9313"/>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a:t>
            </a:r>
            <a:r>
              <a:rPr kumimoji="1" lang="ja-JP" altLang="en-US" sz="1600" dirty="0">
                <a:solidFill>
                  <a:schemeClr val="tx1"/>
                </a:solidFill>
              </a:rPr>
              <a:t> サーバ設定変更</a:t>
            </a:r>
            <a:endParaRPr kumimoji="1" lang="en-US" altLang="ja-JP" sz="1600" dirty="0">
              <a:solidFill>
                <a:schemeClr val="tx1"/>
              </a:solidFill>
            </a:endParaRPr>
          </a:p>
          <a:p>
            <a:r>
              <a:rPr lang="ja-JP" altLang="en-US" sz="1600" dirty="0">
                <a:solidFill>
                  <a:schemeClr val="tx1"/>
                </a:solidFill>
              </a:rPr>
              <a:t>     先ほど入力した</a:t>
            </a:r>
            <a:endParaRPr lang="en-US" altLang="ja-JP" sz="1600" dirty="0">
              <a:solidFill>
                <a:schemeClr val="tx1"/>
              </a:solidFill>
            </a:endParaRPr>
          </a:p>
          <a:p>
            <a:r>
              <a:rPr kumimoji="1" lang="ja-JP" altLang="en-US" sz="1600" dirty="0">
                <a:solidFill>
                  <a:schemeClr val="tx1"/>
                </a:solidFill>
              </a:rPr>
              <a:t>     </a:t>
            </a:r>
            <a:r>
              <a:rPr kumimoji="1" lang="en-US" altLang="ja-JP" sz="1600" dirty="0">
                <a:solidFill>
                  <a:schemeClr val="tx1"/>
                </a:solidFill>
              </a:rPr>
              <a:t>MQTT_BROKER </a:t>
            </a:r>
            <a:r>
              <a:rPr kumimoji="1" lang="ja-JP" altLang="en-US" sz="1600" dirty="0">
                <a:solidFill>
                  <a:schemeClr val="tx1"/>
                </a:solidFill>
              </a:rPr>
              <a:t>を選択</a:t>
            </a:r>
            <a:endParaRPr kumimoji="1" lang="en-US" altLang="ja-JP" sz="1600" dirty="0">
              <a:solidFill>
                <a:schemeClr val="tx1"/>
              </a:solidFill>
            </a:endParaRPr>
          </a:p>
          <a:p>
            <a:r>
              <a:rPr kumimoji="1" lang="en-US" altLang="ja-JP" sz="1600" dirty="0">
                <a:solidFill>
                  <a:schemeClr val="tx1"/>
                </a:solidFill>
              </a:rPr>
              <a:t>     (</a:t>
            </a:r>
            <a:r>
              <a:rPr kumimoji="1" lang="ja-JP" altLang="en-US" sz="1600" dirty="0">
                <a:solidFill>
                  <a:schemeClr val="tx1"/>
                </a:solidFill>
              </a:rPr>
              <a:t>サーバ設定は１回だけで</a:t>
            </a:r>
            <a:r>
              <a:rPr kumimoji="1" lang="en-US" altLang="ja-JP" sz="1600" dirty="0">
                <a:solidFill>
                  <a:schemeClr val="tx1"/>
                </a:solidFill>
              </a:rPr>
              <a:t>OK)</a:t>
            </a:r>
            <a:endParaRPr kumimoji="1" lang="ja-JP" altLang="en-US" sz="1600" dirty="0">
              <a:solidFill>
                <a:schemeClr val="tx1"/>
              </a:solidFill>
            </a:endParaRPr>
          </a:p>
        </p:txBody>
      </p:sp>
      <p:sp>
        <p:nvSpPr>
          <p:cNvPr id="13" name="四角形吹き出し 10">
            <a:extLst>
              <a:ext uri="{FF2B5EF4-FFF2-40B4-BE49-F238E27FC236}">
                <a16:creationId xmlns:a16="http://schemas.microsoft.com/office/drawing/2014/main" id="{45F40908-2584-4F13-AF4B-A7B1414106B6}"/>
              </a:ext>
            </a:extLst>
          </p:cNvPr>
          <p:cNvSpPr/>
          <p:nvPr/>
        </p:nvSpPr>
        <p:spPr>
          <a:xfrm>
            <a:off x="2475737" y="5263640"/>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① 設定変更</a:t>
            </a:r>
            <a:endParaRPr kumimoji="1" lang="en-US" altLang="ja-JP" sz="1600" dirty="0">
              <a:solidFill>
                <a:schemeClr val="tx1"/>
              </a:solidFill>
            </a:endParaRPr>
          </a:p>
          <a:p>
            <a:r>
              <a:rPr lang="ja-JP" altLang="en-US" sz="1600" dirty="0">
                <a:solidFill>
                  <a:schemeClr val="tx1"/>
                </a:solidFill>
              </a:rPr>
              <a:t>トピック      </a:t>
            </a:r>
            <a:r>
              <a:rPr lang="en-US" altLang="ja-JP" sz="1600" dirty="0">
                <a:solidFill>
                  <a:schemeClr val="tx1"/>
                </a:solidFill>
              </a:rPr>
              <a:t>: user/feeds/hum</a:t>
            </a:r>
          </a:p>
          <a:p>
            <a:r>
              <a:rPr kumimoji="1" lang="en-US" altLang="ja-JP" sz="1600" dirty="0">
                <a:solidFill>
                  <a:schemeClr val="tx1"/>
                </a:solidFill>
              </a:rPr>
              <a:t>QoS            : 2</a:t>
            </a:r>
          </a:p>
          <a:p>
            <a:r>
              <a:rPr lang="ja-JP" altLang="en-US" sz="1600" dirty="0">
                <a:solidFill>
                  <a:schemeClr val="tx1"/>
                </a:solidFill>
              </a:rPr>
              <a:t>名前          </a:t>
            </a:r>
            <a:r>
              <a:rPr lang="en-US" altLang="ja-JP" sz="1600" dirty="0">
                <a:solidFill>
                  <a:schemeClr val="tx1"/>
                </a:solidFill>
              </a:rPr>
              <a:t>: (</a:t>
            </a:r>
            <a:r>
              <a:rPr lang="ja-JP" altLang="en-US" sz="1600" dirty="0">
                <a:solidFill>
                  <a:schemeClr val="tx1"/>
                </a:solidFill>
              </a:rPr>
              <a:t>なし</a:t>
            </a:r>
            <a:r>
              <a:rPr lang="en-US" altLang="ja-JP" sz="1600" dirty="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1048303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2694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(8)</a:t>
            </a:r>
            <a:r>
              <a:rPr lang="ja-JP" altLang="en-US" sz="2400" dirty="0"/>
              <a:t> 変更した設定をデプロイします</a:t>
            </a:r>
            <a:endParaRPr lang="en-US" altLang="ja-JP" sz="2400" dirty="0"/>
          </a:p>
        </p:txBody>
      </p:sp>
      <p:pic>
        <p:nvPicPr>
          <p:cNvPr id="8" name="図 7">
            <a:extLst>
              <a:ext uri="{FF2B5EF4-FFF2-40B4-BE49-F238E27FC236}">
                <a16:creationId xmlns:a16="http://schemas.microsoft.com/office/drawing/2014/main" id="{FF7F6DBE-35EF-40E4-9892-62F5D50E87AD}"/>
              </a:ext>
            </a:extLst>
          </p:cNvPr>
          <p:cNvPicPr>
            <a:picLocks noChangeAspect="1"/>
          </p:cNvPicPr>
          <p:nvPr/>
        </p:nvPicPr>
        <p:blipFill>
          <a:blip r:embed="rId2"/>
          <a:stretch>
            <a:fillRect/>
          </a:stretch>
        </p:blipFill>
        <p:spPr>
          <a:xfrm>
            <a:off x="6626006" y="2479039"/>
            <a:ext cx="4954952" cy="3145147"/>
          </a:xfrm>
          <a:prstGeom prst="rect">
            <a:avLst/>
          </a:prstGeom>
        </p:spPr>
      </p:pic>
      <p:pic>
        <p:nvPicPr>
          <p:cNvPr id="11" name="図 10">
            <a:extLst>
              <a:ext uri="{FF2B5EF4-FFF2-40B4-BE49-F238E27FC236}">
                <a16:creationId xmlns:a16="http://schemas.microsoft.com/office/drawing/2014/main" id="{A6329719-2101-4C7E-A85E-01B3E1537A74}"/>
              </a:ext>
            </a:extLst>
          </p:cNvPr>
          <p:cNvPicPr>
            <a:picLocks noChangeAspect="1"/>
          </p:cNvPicPr>
          <p:nvPr/>
        </p:nvPicPr>
        <p:blipFill>
          <a:blip r:embed="rId3"/>
          <a:stretch>
            <a:fillRect/>
          </a:stretch>
        </p:blipFill>
        <p:spPr>
          <a:xfrm>
            <a:off x="838200" y="2479040"/>
            <a:ext cx="4954952" cy="3145147"/>
          </a:xfrm>
          <a:prstGeom prst="rect">
            <a:avLst/>
          </a:prstGeom>
        </p:spPr>
      </p:pic>
      <p:sp>
        <p:nvSpPr>
          <p:cNvPr id="12" name="四角形吹き出し 10">
            <a:extLst>
              <a:ext uri="{FF2B5EF4-FFF2-40B4-BE49-F238E27FC236}">
                <a16:creationId xmlns:a16="http://schemas.microsoft.com/office/drawing/2014/main" id="{E55C934C-B3A6-44BA-955D-363E8A8215DC}"/>
              </a:ext>
            </a:extLst>
          </p:cNvPr>
          <p:cNvSpPr/>
          <p:nvPr/>
        </p:nvSpPr>
        <p:spPr>
          <a:xfrm>
            <a:off x="4514866" y="2029217"/>
            <a:ext cx="1694713" cy="44982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デプロイ実行</a:t>
            </a:r>
            <a:endParaRPr kumimoji="1" lang="ja-JP" altLang="en-US" sz="1600" dirty="0">
              <a:solidFill>
                <a:schemeClr val="tx1"/>
              </a:solidFill>
            </a:endParaRPr>
          </a:p>
        </p:txBody>
      </p:sp>
      <p:sp>
        <p:nvSpPr>
          <p:cNvPr id="14" name="四角形吹き出し 10">
            <a:extLst>
              <a:ext uri="{FF2B5EF4-FFF2-40B4-BE49-F238E27FC236}">
                <a16:creationId xmlns:a16="http://schemas.microsoft.com/office/drawing/2014/main" id="{C0025817-5ADC-440B-A713-751D765556A0}"/>
              </a:ext>
            </a:extLst>
          </p:cNvPr>
          <p:cNvSpPr/>
          <p:nvPr/>
        </p:nvSpPr>
        <p:spPr>
          <a:xfrm>
            <a:off x="8256125" y="1828801"/>
            <a:ext cx="2615943" cy="637712"/>
          </a:xfrm>
          <a:prstGeom prst="wedgeRectCallout">
            <a:avLst>
              <a:gd name="adj1" fmla="val -16759"/>
              <a:gd name="adj2" fmla="val 12041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デプロイ完了メッセージが表示されます。</a:t>
            </a:r>
            <a:endParaRPr kumimoji="1" lang="ja-JP" altLang="en-US" sz="1600" dirty="0">
              <a:solidFill>
                <a:schemeClr val="tx1"/>
              </a:solidFill>
            </a:endParaRPr>
          </a:p>
        </p:txBody>
      </p:sp>
      <p:sp>
        <p:nvSpPr>
          <p:cNvPr id="15" name="下矢印 1">
            <a:extLst>
              <a:ext uri="{FF2B5EF4-FFF2-40B4-BE49-F238E27FC236}">
                <a16:creationId xmlns:a16="http://schemas.microsoft.com/office/drawing/2014/main" id="{E074F439-9737-471C-A337-DE87B136B419}"/>
              </a:ext>
            </a:extLst>
          </p:cNvPr>
          <p:cNvSpPr/>
          <p:nvPr/>
        </p:nvSpPr>
        <p:spPr>
          <a:xfrm rot="16200000">
            <a:off x="5788995" y="382170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119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5-3 Arduino IDE </a:t>
            </a:r>
            <a:r>
              <a:rPr lang="ja-JP" altLang="en-US" sz="3600" dirty="0"/>
              <a:t>に</a:t>
            </a:r>
            <a:r>
              <a:rPr lang="en-US" altLang="ja-JP" sz="3600" dirty="0" err="1"/>
              <a:t>WiFi</a:t>
            </a:r>
            <a:r>
              <a:rPr lang="ja-JP" altLang="en-US" sz="3600" dirty="0"/>
              <a:t> ドライバーをインストール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a:solidFill>
                  <a:srgbClr val="FF0000"/>
                </a:solidFill>
              </a:rPr>
              <a:t>STM32duino_ISM43362-M3G-L44</a:t>
            </a:r>
            <a:r>
              <a:rPr lang="en-US" altLang="ja-JP" sz="2400" dirty="0"/>
              <a:t> </a:t>
            </a:r>
            <a:r>
              <a:rPr lang="ja-JP" altLang="en-US" sz="2400" dirty="0"/>
              <a:t>をインストール</a:t>
            </a:r>
            <a:endParaRPr lang="en-US" altLang="ja-JP" sz="2400" dirty="0"/>
          </a:p>
          <a:p>
            <a:pPr marL="0" indent="0">
              <a:buNone/>
            </a:pPr>
            <a:r>
              <a:rPr lang="ja-JP" altLang="en-US" sz="2400" dirty="0"/>
              <a:t>       </a:t>
            </a:r>
            <a:r>
              <a:rPr lang="en-US" altLang="ja-JP" sz="2400" dirty="0"/>
              <a:t>STM32 </a:t>
            </a:r>
            <a:r>
              <a:rPr lang="ja-JP" altLang="en-US" sz="2400" dirty="0"/>
              <a:t>評価ボード用の </a:t>
            </a:r>
            <a:r>
              <a:rPr lang="en-US" altLang="ja-JP" sz="2400" dirty="0"/>
              <a:t>WIFI</a:t>
            </a:r>
            <a:r>
              <a:rPr lang="ja-JP" altLang="en-US" sz="2400" dirty="0"/>
              <a:t>ドライバーの最新版をインストールします。</a:t>
            </a:r>
            <a:endParaRPr lang="en-US" altLang="ja-JP" sz="2400" dirty="0"/>
          </a:p>
          <a:p>
            <a:pPr marL="0" indent="0">
              <a:buNone/>
            </a:pPr>
            <a:r>
              <a:rPr lang="ja-JP" altLang="en-US" sz="2400" dirty="0"/>
              <a:t>      旧バージョンが入っている場合は最新版にアップデートしてください。</a:t>
            </a:r>
            <a:endParaRPr lang="en-US" altLang="ja-JP" sz="2400" dirty="0"/>
          </a:p>
        </p:txBody>
      </p:sp>
      <p:pic>
        <p:nvPicPr>
          <p:cNvPr id="14" name="図 13">
            <a:extLst>
              <a:ext uri="{FF2B5EF4-FFF2-40B4-BE49-F238E27FC236}">
                <a16:creationId xmlns:a16="http://schemas.microsoft.com/office/drawing/2014/main" id="{5F742938-DD17-41EC-B85F-680DB84682C5}"/>
              </a:ext>
            </a:extLst>
          </p:cNvPr>
          <p:cNvPicPr>
            <a:picLocks noChangeAspect="1"/>
          </p:cNvPicPr>
          <p:nvPr/>
        </p:nvPicPr>
        <p:blipFill>
          <a:blip r:embed="rId2"/>
          <a:stretch>
            <a:fillRect/>
          </a:stretch>
        </p:blipFill>
        <p:spPr>
          <a:xfrm>
            <a:off x="2352675" y="2600847"/>
            <a:ext cx="7486650" cy="4219575"/>
          </a:xfrm>
          <a:prstGeom prst="rect">
            <a:avLst/>
          </a:prstGeom>
        </p:spPr>
      </p:pic>
      <p:sp>
        <p:nvSpPr>
          <p:cNvPr id="15" name="円/楕円 6">
            <a:extLst>
              <a:ext uri="{FF2B5EF4-FFF2-40B4-BE49-F238E27FC236}">
                <a16:creationId xmlns:a16="http://schemas.microsoft.com/office/drawing/2014/main" id="{73B85664-FC86-4260-993D-BDBFCE9A799F}"/>
              </a:ext>
            </a:extLst>
          </p:cNvPr>
          <p:cNvSpPr/>
          <p:nvPr/>
        </p:nvSpPr>
        <p:spPr>
          <a:xfrm>
            <a:off x="7585423" y="3756388"/>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85684" y="3109801"/>
            <a:ext cx="2253641"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1.1</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760434" y="4290740"/>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Tree>
    <p:extLst>
      <p:ext uri="{BB962C8B-B14F-4D97-AF65-F5344CB8AC3E}">
        <p14:creationId xmlns:p14="http://schemas.microsoft.com/office/powerpoint/2010/main" val="4056193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46D11B7-3139-4C9A-AC4D-FE3912D37EAC}"/>
              </a:ext>
            </a:extLst>
          </p:cNvPr>
          <p:cNvPicPr>
            <a:picLocks noChangeAspect="1"/>
          </p:cNvPicPr>
          <p:nvPr/>
        </p:nvPicPr>
        <p:blipFill>
          <a:blip r:embed="rId2"/>
          <a:stretch>
            <a:fillRect/>
          </a:stretch>
        </p:blipFill>
        <p:spPr>
          <a:xfrm>
            <a:off x="2327884" y="2600846"/>
            <a:ext cx="7486650" cy="4219575"/>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5-4 Arduino IDE </a:t>
            </a:r>
            <a:r>
              <a:rPr lang="ja-JP" altLang="en-US" sz="3600" dirty="0"/>
              <a:t>に</a:t>
            </a:r>
            <a:r>
              <a:rPr lang="en-US" altLang="ja-JP" sz="3600" dirty="0"/>
              <a:t>MQTT</a:t>
            </a:r>
            <a:r>
              <a:rPr lang="ja-JP" altLang="en-US" sz="3600" dirty="0"/>
              <a:t>クライアントをインストール</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19272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400" dirty="0"/>
              <a:t>ライブラリマネージャで </a:t>
            </a:r>
            <a:r>
              <a:rPr lang="en-US" altLang="ja-JP" sz="2400" dirty="0" err="1">
                <a:solidFill>
                  <a:srgbClr val="FF0000"/>
                </a:solidFill>
              </a:rPr>
              <a:t>PubSubClient</a:t>
            </a:r>
            <a:r>
              <a:rPr lang="ja-JP" altLang="en-US" sz="2400" dirty="0"/>
              <a:t> をインストール</a:t>
            </a:r>
            <a:endParaRPr lang="en-US" altLang="ja-JP" sz="2400" dirty="0"/>
          </a:p>
          <a:p>
            <a:pPr marL="0" indent="0">
              <a:buNone/>
            </a:pPr>
            <a:r>
              <a:rPr lang="ja-JP" altLang="en-US" sz="2400" dirty="0"/>
              <a:t>       汎用の</a:t>
            </a:r>
            <a:r>
              <a:rPr lang="en-US" altLang="ja-JP" sz="2400" dirty="0"/>
              <a:t>MQTT</a:t>
            </a:r>
            <a:r>
              <a:rPr lang="ja-JP" altLang="en-US" sz="2400" dirty="0"/>
              <a:t>クライアントライブラリです。</a:t>
            </a:r>
            <a:endParaRPr lang="en-US" altLang="ja-JP" sz="2400" dirty="0"/>
          </a:p>
        </p:txBody>
      </p:sp>
      <p:sp>
        <p:nvSpPr>
          <p:cNvPr id="15" name="円/楕円 6">
            <a:extLst>
              <a:ext uri="{FF2B5EF4-FFF2-40B4-BE49-F238E27FC236}">
                <a16:creationId xmlns:a16="http://schemas.microsoft.com/office/drawing/2014/main" id="{73B85664-FC86-4260-993D-BDBFCE9A799F}"/>
              </a:ext>
            </a:extLst>
          </p:cNvPr>
          <p:cNvSpPr/>
          <p:nvPr/>
        </p:nvSpPr>
        <p:spPr>
          <a:xfrm>
            <a:off x="7508114" y="5149957"/>
            <a:ext cx="1054100" cy="419894"/>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吹き出し 8">
            <a:extLst>
              <a:ext uri="{FF2B5EF4-FFF2-40B4-BE49-F238E27FC236}">
                <a16:creationId xmlns:a16="http://schemas.microsoft.com/office/drawing/2014/main" id="{04679F31-B909-4917-93B0-D3C1C583563F}"/>
              </a:ext>
            </a:extLst>
          </p:cNvPr>
          <p:cNvSpPr/>
          <p:nvPr/>
        </p:nvSpPr>
        <p:spPr>
          <a:xfrm>
            <a:off x="7508375" y="4503370"/>
            <a:ext cx="2863176" cy="419894"/>
          </a:xfrm>
          <a:prstGeom prst="wedgeRectCallout">
            <a:avLst>
              <a:gd name="adj1" fmla="val -33465"/>
              <a:gd name="adj2" fmla="val 81944"/>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①バージョン</a:t>
            </a:r>
            <a:r>
              <a:rPr lang="en-US" altLang="ja-JP" sz="1600" dirty="0">
                <a:solidFill>
                  <a:schemeClr val="tx1"/>
                </a:solidFill>
              </a:rPr>
              <a:t> 2.7 (</a:t>
            </a:r>
            <a:r>
              <a:rPr lang="ja-JP" altLang="en-US" sz="1600" dirty="0">
                <a:solidFill>
                  <a:schemeClr val="tx1"/>
                </a:solidFill>
              </a:rPr>
              <a:t>最新</a:t>
            </a:r>
            <a:r>
              <a:rPr lang="en-US" altLang="ja-JP" sz="1600" dirty="0">
                <a:solidFill>
                  <a:schemeClr val="tx1"/>
                </a:solidFill>
              </a:rPr>
              <a:t>)</a:t>
            </a:r>
            <a:r>
              <a:rPr lang="ja-JP" altLang="en-US" sz="1600" dirty="0">
                <a:solidFill>
                  <a:schemeClr val="tx1"/>
                </a:solidFill>
              </a:rPr>
              <a:t>を選択</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611572EC-FC26-4077-9165-33F9E446AFB7}"/>
              </a:ext>
            </a:extLst>
          </p:cNvPr>
          <p:cNvSpPr/>
          <p:nvPr/>
        </p:nvSpPr>
        <p:spPr>
          <a:xfrm>
            <a:off x="8683125" y="5684309"/>
            <a:ext cx="1054100" cy="419894"/>
          </a:xfrm>
          <a:prstGeom prst="wedgeRectCallout">
            <a:avLst>
              <a:gd name="adj1" fmla="val -31055"/>
              <a:gd name="adj2" fmla="val -9348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②クリック</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334249C8-EE32-452C-94A7-DD851D2392C3}"/>
              </a:ext>
            </a:extLst>
          </p:cNvPr>
          <p:cNvSpPr/>
          <p:nvPr/>
        </p:nvSpPr>
        <p:spPr>
          <a:xfrm>
            <a:off x="488515" y="4780166"/>
            <a:ext cx="1391259" cy="543395"/>
          </a:xfrm>
          <a:prstGeom prst="wedgeRectCallout">
            <a:avLst>
              <a:gd name="adj1" fmla="val 88567"/>
              <a:gd name="adj2" fmla="val -3897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a:solidFill>
                  <a:schemeClr val="tx1"/>
                </a:solidFill>
              </a:rPr>
              <a:t>PubSubClient</a:t>
            </a:r>
            <a:endParaRPr kumimoji="1" lang="ja-JP" altLang="en-US" sz="1600" dirty="0">
              <a:solidFill>
                <a:schemeClr val="tx1"/>
              </a:solidFill>
            </a:endParaRPr>
          </a:p>
        </p:txBody>
      </p:sp>
    </p:spTree>
    <p:extLst>
      <p:ext uri="{BB962C8B-B14F-4D97-AF65-F5344CB8AC3E}">
        <p14:creationId xmlns:p14="http://schemas.microsoft.com/office/powerpoint/2010/main" val="33943368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D4D739F-5E9D-479A-AA2F-51B99E68945D}"/>
              </a:ext>
            </a:extLst>
          </p:cNvPr>
          <p:cNvPicPr>
            <a:picLocks noChangeAspect="1"/>
          </p:cNvPicPr>
          <p:nvPr/>
        </p:nvPicPr>
        <p:blipFill>
          <a:blip r:embed="rId2"/>
          <a:stretch>
            <a:fillRect/>
          </a:stretch>
        </p:blipFill>
        <p:spPr>
          <a:xfrm>
            <a:off x="2847998" y="2240582"/>
            <a:ext cx="6182625" cy="4018354"/>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5-5 </a:t>
            </a:r>
            <a:r>
              <a:rPr lang="en-US" altLang="ja-JP" sz="3600" dirty="0">
                <a:solidFill>
                  <a:srgbClr val="00B050"/>
                </a:solidFill>
              </a:rPr>
              <a:t>STM32</a:t>
            </a:r>
            <a:r>
              <a:rPr lang="ja-JP" altLang="en-US" sz="3600" dirty="0"/>
              <a:t>にサンプルプログラムを書き込む</a:t>
            </a:r>
            <a:endParaRPr lang="en-US" altLang="ja-JP" sz="3600" dirty="0"/>
          </a:p>
        </p:txBody>
      </p:sp>
      <p:sp>
        <p:nvSpPr>
          <p:cNvPr id="4" name="コンテンツ プレースホルダー 2">
            <a:extLst>
              <a:ext uri="{FF2B5EF4-FFF2-40B4-BE49-F238E27FC236}">
                <a16:creationId xmlns:a16="http://schemas.microsoft.com/office/drawing/2014/main" id="{F1588B5E-59A0-4DCB-94E2-4D7E7EC07B57}"/>
              </a:ext>
            </a:extLst>
          </p:cNvPr>
          <p:cNvSpPr txBox="1">
            <a:spLocks/>
          </p:cNvSpPr>
          <p:nvPr/>
        </p:nvSpPr>
        <p:spPr>
          <a:xfrm>
            <a:off x="838200" y="1263594"/>
            <a:ext cx="10515600" cy="1344648"/>
          </a:xfrm>
          <a:prstGeom prst="rect">
            <a:avLst/>
          </a:prstGeom>
        </p:spPr>
        <p:txBody>
          <a:bodyPr vert="horz" lIns="91440" tIns="45720" rIns="91440" bIns="45720"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500" dirty="0"/>
              <a:t>■</a:t>
            </a:r>
            <a:r>
              <a:rPr lang="ja-JP" altLang="en-US" sz="1600" dirty="0"/>
              <a:t>サンプルコードを</a:t>
            </a:r>
            <a:r>
              <a:rPr lang="ja-JP" altLang="en-US" sz="1500" dirty="0"/>
              <a:t>開く</a:t>
            </a:r>
            <a:endParaRPr lang="en-US" altLang="ja-JP" sz="1500" dirty="0"/>
          </a:p>
          <a:p>
            <a:pPr marL="0" indent="0">
              <a:buNone/>
            </a:pPr>
            <a:r>
              <a:rPr lang="ja-JP" altLang="en-US" sz="1500" dirty="0"/>
              <a:t>「</a:t>
            </a:r>
            <a:r>
              <a:rPr lang="en-US" altLang="ja-JP" sz="1500" dirty="0"/>
              <a:t>2.</a:t>
            </a:r>
            <a:r>
              <a:rPr lang="en-US" altLang="ja-JP" sz="1500" b="1" dirty="0">
                <a:solidFill>
                  <a:srgbClr val="00B050"/>
                </a:solidFill>
              </a:rPr>
              <a:t>STM32</a:t>
            </a:r>
            <a:r>
              <a:rPr lang="ja-JP" altLang="en-US" sz="1500" dirty="0"/>
              <a:t>の</a:t>
            </a:r>
            <a:r>
              <a:rPr lang="en-US" altLang="ja-JP" sz="1500" dirty="0"/>
              <a:t>LED</a:t>
            </a:r>
            <a:r>
              <a:rPr lang="ja-JP" altLang="en-US" sz="1500" dirty="0"/>
              <a:t>を点滅させる」の「</a:t>
            </a:r>
            <a:r>
              <a:rPr lang="en-US" altLang="ja-JP" sz="1500" dirty="0"/>
              <a:t>2-1 </a:t>
            </a:r>
            <a:r>
              <a:rPr lang="ja-JP" altLang="en-US" sz="1500" dirty="0"/>
              <a:t>サンプルコードをダウンロードする」でダウンロードして解凍したフォルダ</a:t>
            </a:r>
            <a:endParaRPr lang="en-US" altLang="ja-JP" sz="1500" dirty="0"/>
          </a:p>
          <a:p>
            <a:r>
              <a:rPr lang="ja-JP" altLang="en-US" sz="1500" dirty="0"/>
              <a:t>から</a:t>
            </a:r>
            <a:r>
              <a:rPr lang="it-IT" altLang="ja-JP" sz="1600" dirty="0">
                <a:solidFill>
                  <a:srgbClr val="FF0000"/>
                </a:solidFill>
                <a:latin typeface="+mn-ea"/>
              </a:rPr>
              <a:t> 03.MQTT/</a:t>
            </a:r>
            <a:r>
              <a:rPr lang="en-US" altLang="ja-JP" sz="1600" dirty="0" err="1">
                <a:solidFill>
                  <a:srgbClr val="FF0000"/>
                </a:solidFill>
                <a:latin typeface="+mn-ea"/>
              </a:rPr>
              <a:t>Arduino_MQTT_Temperature</a:t>
            </a:r>
            <a:r>
              <a:rPr lang="ja-JP" altLang="en-US" sz="1600" dirty="0">
                <a:latin typeface="+mn-ea"/>
              </a:rPr>
              <a:t>を開きます。</a:t>
            </a:r>
            <a:endParaRPr lang="arn-CL" altLang="ja-JP" sz="1500" dirty="0"/>
          </a:p>
        </p:txBody>
      </p:sp>
      <p:sp>
        <p:nvSpPr>
          <p:cNvPr id="10" name="角丸四角形 18">
            <a:extLst>
              <a:ext uri="{FF2B5EF4-FFF2-40B4-BE49-F238E27FC236}">
                <a16:creationId xmlns:a16="http://schemas.microsoft.com/office/drawing/2014/main" id="{4B323E9B-50F2-495E-A074-36F2EAA57175}"/>
              </a:ext>
            </a:extLst>
          </p:cNvPr>
          <p:cNvSpPr/>
          <p:nvPr/>
        </p:nvSpPr>
        <p:spPr>
          <a:xfrm>
            <a:off x="3669746" y="3336955"/>
            <a:ext cx="3588893" cy="1697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17255508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63671"/>
            <a:ext cx="11125200" cy="5411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(3) </a:t>
            </a:r>
            <a:r>
              <a:rPr lang="en-US" altLang="ja-JP" sz="2400" dirty="0" err="1">
                <a:latin typeface="+mn-ea"/>
              </a:rPr>
              <a:t>Wifi</a:t>
            </a:r>
            <a:r>
              <a:rPr lang="en-US" altLang="ja-JP" sz="2400" dirty="0">
                <a:latin typeface="+mn-ea"/>
              </a:rPr>
              <a:t> </a:t>
            </a:r>
            <a:r>
              <a:rPr lang="ja-JP" altLang="en-US" sz="2400" dirty="0">
                <a:latin typeface="+mn-ea"/>
              </a:rPr>
              <a:t>と </a:t>
            </a:r>
            <a:r>
              <a:rPr lang="en-US" altLang="ja-JP" sz="2400" dirty="0">
                <a:latin typeface="+mn-ea"/>
              </a:rPr>
              <a:t>MQTT</a:t>
            </a:r>
            <a:r>
              <a:rPr lang="ja-JP" altLang="en-US" sz="2400" dirty="0">
                <a:latin typeface="+mn-ea"/>
              </a:rPr>
              <a:t>サーバの設定を変更</a:t>
            </a:r>
            <a:endParaRPr lang="en-US" altLang="ja-JP" sz="2400" dirty="0">
              <a:latin typeface="+mn-ea"/>
            </a:endParaRPr>
          </a:p>
          <a:p>
            <a:pPr marL="0" indent="0">
              <a:buNone/>
            </a:pPr>
            <a:r>
              <a:rPr lang="ja-JP" altLang="en-US" sz="2400" dirty="0">
                <a:latin typeface="+mn-ea"/>
              </a:rPr>
              <a:t>    サンプルコード</a:t>
            </a:r>
            <a:r>
              <a:rPr lang="en-US" altLang="ja-JP" sz="2400" dirty="0">
                <a:latin typeface="+mn-ea"/>
              </a:rPr>
              <a:t>(</a:t>
            </a:r>
            <a:r>
              <a:rPr lang="it-IT" altLang="ja-JP" sz="2400" dirty="0">
                <a:latin typeface="+mn-ea"/>
              </a:rPr>
              <a:t>Arduino_MQTT_</a:t>
            </a:r>
            <a:r>
              <a:rPr lang="en-US" altLang="ja-JP" sz="2400" dirty="0">
                <a:latin typeface="+mn-ea"/>
              </a:rPr>
              <a:t>Temperature</a:t>
            </a:r>
            <a:r>
              <a:rPr lang="it-IT" altLang="ja-JP" sz="2400" dirty="0">
                <a:latin typeface="+mn-ea"/>
              </a:rPr>
              <a:t>.ino) </a:t>
            </a:r>
            <a:r>
              <a:rPr lang="ja-JP" altLang="en-US" sz="2400" dirty="0">
                <a:latin typeface="+mn-ea"/>
              </a:rPr>
              <a:t>の以下の</a:t>
            </a:r>
            <a:r>
              <a:rPr lang="ja-JP" altLang="en-US" sz="2400" dirty="0">
                <a:solidFill>
                  <a:srgbClr val="FF0000"/>
                </a:solidFill>
                <a:latin typeface="+mn-ea"/>
              </a:rPr>
              <a:t>赤字</a:t>
            </a:r>
            <a:r>
              <a:rPr lang="ja-JP" altLang="en-US" sz="2400" dirty="0">
                <a:latin typeface="+mn-ea"/>
              </a:rPr>
              <a:t>の部分を自分の</a:t>
            </a:r>
            <a:endParaRPr lang="en-US" altLang="ja-JP" sz="2400" dirty="0">
              <a:latin typeface="+mn-ea"/>
            </a:endParaRPr>
          </a:p>
          <a:p>
            <a:pPr marL="0" indent="0">
              <a:buNone/>
            </a:pPr>
            <a:r>
              <a:rPr lang="en-US" altLang="ja-JP" sz="2400" dirty="0">
                <a:latin typeface="+mn-ea"/>
              </a:rPr>
              <a:t>    </a:t>
            </a:r>
            <a:r>
              <a:rPr lang="ja-JP" altLang="en-US" sz="2400" dirty="0">
                <a:latin typeface="+mn-ea"/>
              </a:rPr>
              <a:t>環境に合わせて変更します。</a:t>
            </a: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ja-JP" altLang="en-US" sz="2000" dirty="0"/>
          </a:p>
        </p:txBody>
      </p:sp>
      <p:sp>
        <p:nvSpPr>
          <p:cNvPr id="4" name="テキスト ボックス 3">
            <a:extLst>
              <a:ext uri="{FF2B5EF4-FFF2-40B4-BE49-F238E27FC236}">
                <a16:creationId xmlns:a16="http://schemas.microsoft.com/office/drawing/2014/main" id="{F1BE6765-4D24-4722-A24A-D783EF33FCC9}"/>
              </a:ext>
            </a:extLst>
          </p:cNvPr>
          <p:cNvSpPr txBox="1"/>
          <p:nvPr/>
        </p:nvSpPr>
        <p:spPr>
          <a:xfrm>
            <a:off x="3450920" y="2281596"/>
            <a:ext cx="5899760" cy="3693319"/>
          </a:xfrm>
          <a:prstGeom prst="rect">
            <a:avLst/>
          </a:prstGeom>
          <a:noFill/>
          <a:ln>
            <a:solidFill>
              <a:schemeClr val="bg1">
                <a:lumMod val="65000"/>
              </a:schemeClr>
            </a:solidFill>
          </a:ln>
        </p:spPr>
        <p:txBody>
          <a:bodyPr wrap="square" rtlCol="0">
            <a:spAutoFit/>
          </a:bodyPr>
          <a:lstStyle/>
          <a:p>
            <a:r>
              <a:rPr lang="en-US" altLang="ja-JP" dirty="0"/>
              <a:t>// </a:t>
            </a:r>
            <a:r>
              <a:rPr lang="en-US" altLang="ja-JP" dirty="0" err="1"/>
              <a:t>WiFi</a:t>
            </a:r>
            <a:r>
              <a:rPr lang="en-US" altLang="ja-JP" dirty="0"/>
              <a:t> </a:t>
            </a:r>
            <a:r>
              <a:rPr lang="ja-JP" altLang="en-US" dirty="0"/>
              <a:t>設定 </a:t>
            </a:r>
            <a:r>
              <a:rPr lang="en-US" altLang="ja-JP" dirty="0"/>
              <a:t>(SSID)</a:t>
            </a:r>
          </a:p>
          <a:p>
            <a:r>
              <a:rPr lang="en-US" altLang="ja-JP" dirty="0"/>
              <a:t>char* </a:t>
            </a:r>
            <a:r>
              <a:rPr lang="en-US" altLang="ja-JP" dirty="0" err="1"/>
              <a:t>ssid</a:t>
            </a:r>
            <a:r>
              <a:rPr lang="en-US" altLang="ja-JP" dirty="0"/>
              <a:t>              = “Camps-guest ";</a:t>
            </a:r>
          </a:p>
          <a:p>
            <a:r>
              <a:rPr lang="en-US" altLang="ja-JP" dirty="0"/>
              <a:t>// </a:t>
            </a:r>
            <a:r>
              <a:rPr lang="en-US" altLang="ja-JP" dirty="0" err="1"/>
              <a:t>WiFi</a:t>
            </a:r>
            <a:r>
              <a:rPr lang="en-US" altLang="ja-JP" dirty="0"/>
              <a:t> </a:t>
            </a:r>
            <a:r>
              <a:rPr lang="ja-JP" altLang="en-US" dirty="0"/>
              <a:t>設定 </a:t>
            </a:r>
            <a:r>
              <a:rPr lang="en-US" altLang="ja-JP" dirty="0"/>
              <a:t>(</a:t>
            </a:r>
            <a:r>
              <a:rPr lang="ja-JP" altLang="en-US" dirty="0"/>
              <a:t>パスワード</a:t>
            </a:r>
            <a:r>
              <a:rPr lang="en-US" altLang="ja-JP" dirty="0"/>
              <a:t>)</a:t>
            </a:r>
          </a:p>
          <a:p>
            <a:r>
              <a:rPr lang="en-US" altLang="ja-JP" dirty="0"/>
              <a:t>const char* password    = “9a7vnkoz4 ";</a:t>
            </a:r>
          </a:p>
          <a:p>
            <a:endParaRPr lang="en-US" altLang="ja-JP" dirty="0"/>
          </a:p>
          <a:p>
            <a:r>
              <a:rPr lang="en-US" altLang="ja-JP" dirty="0"/>
              <a:t>// MQTT </a:t>
            </a:r>
            <a:r>
              <a:rPr lang="ja-JP" altLang="en-US" dirty="0"/>
              <a:t>サーバ </a:t>
            </a:r>
            <a:r>
              <a:rPr lang="en-US" altLang="ja-JP" dirty="0"/>
              <a:t>(</a:t>
            </a:r>
            <a:r>
              <a:rPr lang="ja-JP" altLang="en-US" dirty="0"/>
              <a:t>ＩＰアドレス</a:t>
            </a:r>
            <a:r>
              <a:rPr lang="en-US" altLang="ja-JP" dirty="0"/>
              <a:t>)</a:t>
            </a:r>
          </a:p>
          <a:p>
            <a:r>
              <a:rPr lang="en-US" altLang="ja-JP" dirty="0"/>
              <a:t>#define AIO_SERVER      “</a:t>
            </a:r>
            <a:r>
              <a:rPr lang="en-US" altLang="ja-JP" dirty="0">
                <a:solidFill>
                  <a:srgbClr val="FF0000"/>
                </a:solidFill>
              </a:rPr>
              <a:t>&lt;Your MQQT Server IP</a:t>
            </a:r>
            <a:r>
              <a:rPr lang="ja-JP" altLang="en-US" dirty="0">
                <a:solidFill>
                  <a:srgbClr val="FF0000"/>
                </a:solidFill>
              </a:rPr>
              <a:t>アドレス</a:t>
            </a:r>
            <a:r>
              <a:rPr lang="en-US" altLang="ja-JP" dirty="0">
                <a:solidFill>
                  <a:srgbClr val="FF0000"/>
                </a:solidFill>
              </a:rPr>
              <a:t>&gt;</a:t>
            </a:r>
            <a:r>
              <a:rPr lang="en-US" altLang="ja-JP" dirty="0"/>
              <a:t>"</a:t>
            </a:r>
          </a:p>
          <a:p>
            <a:r>
              <a:rPr lang="en-US" altLang="ja-JP" dirty="0"/>
              <a:t>// MQTT </a:t>
            </a:r>
            <a:r>
              <a:rPr lang="ja-JP" altLang="en-US" dirty="0"/>
              <a:t>サーバ </a:t>
            </a:r>
            <a:r>
              <a:rPr lang="en-US" altLang="ja-JP" dirty="0"/>
              <a:t>(</a:t>
            </a:r>
            <a:r>
              <a:rPr lang="ja-JP" altLang="en-US" dirty="0"/>
              <a:t>ポート番号</a:t>
            </a:r>
            <a:r>
              <a:rPr lang="en-US" altLang="ja-JP" dirty="0"/>
              <a:t>)</a:t>
            </a:r>
          </a:p>
          <a:p>
            <a:r>
              <a:rPr lang="en-US" altLang="ja-JP" dirty="0"/>
              <a:t>#define AIO_SERVERPORT  1883</a:t>
            </a:r>
          </a:p>
          <a:p>
            <a:r>
              <a:rPr lang="en-US" altLang="ja-JP" dirty="0"/>
              <a:t>// MQTT </a:t>
            </a:r>
            <a:r>
              <a:rPr lang="ja-JP" altLang="en-US" dirty="0"/>
              <a:t>サーバ </a:t>
            </a:r>
            <a:r>
              <a:rPr lang="en-US" altLang="ja-JP" dirty="0"/>
              <a:t>(</a:t>
            </a:r>
            <a:r>
              <a:rPr lang="ja-JP" altLang="en-US" dirty="0"/>
              <a:t>ユーザーＩＤ</a:t>
            </a:r>
            <a:r>
              <a:rPr lang="en-US" altLang="ja-JP" dirty="0"/>
              <a:t>)</a:t>
            </a:r>
          </a:p>
          <a:p>
            <a:r>
              <a:rPr lang="en-US" altLang="ja-JP" dirty="0"/>
              <a:t>#define AIO_USERNAME    "user"</a:t>
            </a:r>
          </a:p>
          <a:p>
            <a:r>
              <a:rPr lang="en-US" altLang="ja-JP" dirty="0"/>
              <a:t>// MQTT </a:t>
            </a:r>
            <a:r>
              <a:rPr lang="ja-JP" altLang="en-US" dirty="0"/>
              <a:t>サーバ </a:t>
            </a:r>
            <a:r>
              <a:rPr lang="en-US" altLang="ja-JP" dirty="0"/>
              <a:t>(</a:t>
            </a:r>
            <a:r>
              <a:rPr lang="ja-JP" altLang="en-US" dirty="0"/>
              <a:t>パスワード</a:t>
            </a:r>
            <a:r>
              <a:rPr lang="en-US" altLang="ja-JP" dirty="0"/>
              <a:t>)</a:t>
            </a:r>
          </a:p>
          <a:p>
            <a:r>
              <a:rPr lang="en-US" altLang="ja-JP" dirty="0"/>
              <a:t>#define AIO_KEY         "pass"</a:t>
            </a:r>
          </a:p>
        </p:txBody>
      </p:sp>
      <p:sp>
        <p:nvSpPr>
          <p:cNvPr id="5" name="四角形吹き出し 10">
            <a:extLst>
              <a:ext uri="{FF2B5EF4-FFF2-40B4-BE49-F238E27FC236}">
                <a16:creationId xmlns:a16="http://schemas.microsoft.com/office/drawing/2014/main" id="{900D3765-22BC-451A-89BD-04A9B6A9B362}"/>
              </a:ext>
            </a:extLst>
          </p:cNvPr>
          <p:cNvSpPr/>
          <p:nvPr/>
        </p:nvSpPr>
        <p:spPr>
          <a:xfrm>
            <a:off x="8361843" y="3128246"/>
            <a:ext cx="1530131" cy="601507"/>
          </a:xfrm>
          <a:prstGeom prst="wedgeRectCallout">
            <a:avLst>
              <a:gd name="adj1" fmla="val -49232"/>
              <a:gd name="adj2" fmla="val 81747"/>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次ページ参照</a:t>
            </a:r>
          </a:p>
        </p:txBody>
      </p:sp>
    </p:spTree>
    <p:extLst>
      <p:ext uri="{BB962C8B-B14F-4D97-AF65-F5344CB8AC3E}">
        <p14:creationId xmlns:p14="http://schemas.microsoft.com/office/powerpoint/2010/main" val="1123835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DB38518-8A8C-4906-B969-29F74F4CC396}"/>
              </a:ext>
            </a:extLst>
          </p:cNvPr>
          <p:cNvPicPr>
            <a:picLocks noChangeAspect="1"/>
          </p:cNvPicPr>
          <p:nvPr/>
        </p:nvPicPr>
        <p:blipFill>
          <a:blip r:embed="rId2"/>
          <a:stretch>
            <a:fillRect/>
          </a:stretch>
        </p:blipFill>
        <p:spPr>
          <a:xfrm>
            <a:off x="4348831" y="1765321"/>
            <a:ext cx="6354762" cy="4597062"/>
          </a:xfrm>
          <a:prstGeom prst="rect">
            <a:avLst/>
          </a:prstGeom>
        </p:spPr>
      </p:pic>
      <p:sp>
        <p:nvSpPr>
          <p:cNvPr id="4" name="コンテンツ プレースホルダー 2">
            <a:extLst>
              <a:ext uri="{FF2B5EF4-FFF2-40B4-BE49-F238E27FC236}">
                <a16:creationId xmlns:a16="http://schemas.microsoft.com/office/drawing/2014/main" id="{6134B970-4F17-4B5F-84BA-FF87AE061AF4}"/>
              </a:ext>
            </a:extLst>
          </p:cNvPr>
          <p:cNvSpPr txBox="1">
            <a:spLocks/>
          </p:cNvSpPr>
          <p:nvPr/>
        </p:nvSpPr>
        <p:spPr>
          <a:xfrm>
            <a:off x="838200" y="558800"/>
            <a:ext cx="11125200" cy="6394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t>(4) </a:t>
            </a:r>
            <a:r>
              <a:rPr lang="ja-JP" altLang="en-US" sz="2400" dirty="0"/>
              <a:t>自分の</a:t>
            </a:r>
            <a:r>
              <a:rPr lang="en-US" altLang="ja-JP" sz="2400" dirty="0"/>
              <a:t>PC</a:t>
            </a:r>
            <a:r>
              <a:rPr lang="ja-JP" altLang="en-US" sz="2400" dirty="0"/>
              <a:t>の</a:t>
            </a:r>
            <a:r>
              <a:rPr lang="en-US" altLang="ja-JP" sz="2400" dirty="0"/>
              <a:t>IP</a:t>
            </a:r>
            <a:r>
              <a:rPr lang="ja-JP" altLang="en-US" sz="2400" dirty="0"/>
              <a:t>アドレスを確かめる</a:t>
            </a:r>
            <a:endParaRPr lang="en-US" altLang="ja-JP" sz="2400" dirty="0"/>
          </a:p>
          <a:p>
            <a:pPr marL="0" indent="0">
              <a:buNone/>
            </a:pPr>
            <a:r>
              <a:rPr lang="ja-JP" altLang="en-US" sz="2400" dirty="0"/>
              <a:t>      コマンドプロンプトを起動し以下のコマンドを入力。</a:t>
            </a:r>
            <a:r>
              <a:rPr lang="en-US" altLang="ja-JP" sz="2400" dirty="0">
                <a:solidFill>
                  <a:srgbClr val="FF0000"/>
                </a:solidFill>
              </a:rPr>
              <a:t>IPv4</a:t>
            </a:r>
            <a:r>
              <a:rPr lang="ja-JP" altLang="en-US" sz="2400" dirty="0">
                <a:solidFill>
                  <a:srgbClr val="FF0000"/>
                </a:solidFill>
              </a:rPr>
              <a:t>アドレス</a:t>
            </a:r>
            <a:r>
              <a:rPr lang="ja-JP" altLang="en-US" sz="2400" dirty="0"/>
              <a:t>が</a:t>
            </a:r>
            <a:r>
              <a:rPr lang="en-US" altLang="ja-JP" sz="2400" dirty="0"/>
              <a:t>IP</a:t>
            </a:r>
            <a:r>
              <a:rPr lang="ja-JP" altLang="en-US" sz="2400" dirty="0"/>
              <a:t>アドレスです。</a:t>
            </a:r>
            <a:endParaRPr lang="en-US" altLang="ja-JP" sz="2400" dirty="0"/>
          </a:p>
          <a:p>
            <a:pPr marL="0" indent="0">
              <a:buNone/>
            </a:pPr>
            <a:r>
              <a:rPr lang="en-US" altLang="ja-JP" sz="2400" dirty="0"/>
              <a:t>      </a:t>
            </a:r>
            <a:r>
              <a:rPr lang="ja-JP" altLang="en-US" sz="2400" dirty="0"/>
              <a:t>コマンド：</a:t>
            </a:r>
            <a:r>
              <a:rPr lang="en-US" altLang="ja-JP" sz="2400" dirty="0"/>
              <a:t>ipconfig</a:t>
            </a:r>
          </a:p>
        </p:txBody>
      </p:sp>
      <p:sp>
        <p:nvSpPr>
          <p:cNvPr id="11" name="円/楕円 8">
            <a:extLst>
              <a:ext uri="{FF2B5EF4-FFF2-40B4-BE49-F238E27FC236}">
                <a16:creationId xmlns:a16="http://schemas.microsoft.com/office/drawing/2014/main" id="{CE99EB89-4450-4775-A140-44BC6D8C4863}"/>
              </a:ext>
            </a:extLst>
          </p:cNvPr>
          <p:cNvSpPr/>
          <p:nvPr/>
        </p:nvSpPr>
        <p:spPr>
          <a:xfrm>
            <a:off x="4329094" y="5107401"/>
            <a:ext cx="3432481" cy="289872"/>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8">
            <a:extLst>
              <a:ext uri="{FF2B5EF4-FFF2-40B4-BE49-F238E27FC236}">
                <a16:creationId xmlns:a16="http://schemas.microsoft.com/office/drawing/2014/main" id="{35E4C607-62EF-467F-ACA8-7F87CE47CDB7}"/>
              </a:ext>
            </a:extLst>
          </p:cNvPr>
          <p:cNvSpPr/>
          <p:nvPr/>
        </p:nvSpPr>
        <p:spPr>
          <a:xfrm>
            <a:off x="5218054" y="2260244"/>
            <a:ext cx="830004" cy="190728"/>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14ADD7D6-A165-4E85-9509-9035082BD91E}"/>
              </a:ext>
            </a:extLst>
          </p:cNvPr>
          <p:cNvPicPr>
            <a:picLocks noChangeAspect="1"/>
          </p:cNvPicPr>
          <p:nvPr/>
        </p:nvPicPr>
        <p:blipFill rotWithShape="1">
          <a:blip r:embed="rId3"/>
          <a:srcRect t="38247" r="91572"/>
          <a:stretch/>
        </p:blipFill>
        <p:spPr>
          <a:xfrm>
            <a:off x="1670570" y="2355608"/>
            <a:ext cx="1913641" cy="3943592"/>
          </a:xfrm>
          <a:prstGeom prst="rect">
            <a:avLst/>
          </a:prstGeom>
        </p:spPr>
      </p:pic>
      <p:sp>
        <p:nvSpPr>
          <p:cNvPr id="5" name="矢印: 右 4">
            <a:extLst>
              <a:ext uri="{FF2B5EF4-FFF2-40B4-BE49-F238E27FC236}">
                <a16:creationId xmlns:a16="http://schemas.microsoft.com/office/drawing/2014/main" id="{26FDA222-7B77-417D-84B0-52BD41A8F6E5}"/>
              </a:ext>
            </a:extLst>
          </p:cNvPr>
          <p:cNvSpPr/>
          <p:nvPr/>
        </p:nvSpPr>
        <p:spPr>
          <a:xfrm>
            <a:off x="3826622" y="3504588"/>
            <a:ext cx="294918" cy="716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E1AB42A-73C1-4392-AD91-8AC32C5A1476}"/>
              </a:ext>
            </a:extLst>
          </p:cNvPr>
          <p:cNvSpPr/>
          <p:nvPr/>
        </p:nvSpPr>
        <p:spPr>
          <a:xfrm>
            <a:off x="2083325" y="3921550"/>
            <a:ext cx="146115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C68236C-AED2-4E66-9A94-CFEC134FE642}"/>
              </a:ext>
            </a:extLst>
          </p:cNvPr>
          <p:cNvSpPr/>
          <p:nvPr/>
        </p:nvSpPr>
        <p:spPr>
          <a:xfrm>
            <a:off x="1488407" y="6059905"/>
            <a:ext cx="481795" cy="2900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7519901-0B25-4264-8212-B80E8F9F0513}"/>
              </a:ext>
            </a:extLst>
          </p:cNvPr>
          <p:cNvSpPr/>
          <p:nvPr/>
        </p:nvSpPr>
        <p:spPr>
          <a:xfrm>
            <a:off x="1970202" y="3318235"/>
            <a:ext cx="1461155" cy="195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664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B6651ED1-E4CD-4B92-8AD5-DD778089F2AC}"/>
              </a:ext>
            </a:extLst>
          </p:cNvPr>
          <p:cNvPicPr>
            <a:picLocks noChangeAspect="1"/>
          </p:cNvPicPr>
          <p:nvPr/>
        </p:nvPicPr>
        <p:blipFill>
          <a:blip r:embed="rId2"/>
          <a:stretch>
            <a:fillRect/>
          </a:stretch>
        </p:blipFill>
        <p:spPr>
          <a:xfrm>
            <a:off x="6426894" y="1203045"/>
            <a:ext cx="4899144" cy="3796245"/>
          </a:xfrm>
          <a:prstGeom prst="rect">
            <a:avLst/>
          </a:prstGeom>
        </p:spPr>
      </p:pic>
      <p:pic>
        <p:nvPicPr>
          <p:cNvPr id="7" name="図 6">
            <a:extLst>
              <a:ext uri="{FF2B5EF4-FFF2-40B4-BE49-F238E27FC236}">
                <a16:creationId xmlns:a16="http://schemas.microsoft.com/office/drawing/2014/main" id="{AC1D5C59-C9ED-435C-8B52-E74B196CB281}"/>
              </a:ext>
            </a:extLst>
          </p:cNvPr>
          <p:cNvPicPr>
            <a:picLocks noChangeAspect="1"/>
          </p:cNvPicPr>
          <p:nvPr/>
        </p:nvPicPr>
        <p:blipFill>
          <a:blip r:embed="rId3"/>
          <a:stretch>
            <a:fillRect/>
          </a:stretch>
        </p:blipFill>
        <p:spPr>
          <a:xfrm>
            <a:off x="400324" y="1203045"/>
            <a:ext cx="5004036" cy="3582600"/>
          </a:xfrm>
          <a:prstGeom prst="rect">
            <a:avLst/>
          </a:prstGeom>
        </p:spPr>
      </p:pic>
      <p:sp>
        <p:nvSpPr>
          <p:cNvPr id="14" name="右矢印 13"/>
          <p:cNvSpPr/>
          <p:nvPr/>
        </p:nvSpPr>
        <p:spPr>
          <a:xfrm>
            <a:off x="5789149" y="2707105"/>
            <a:ext cx="409074" cy="601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テキスト ボックス 14"/>
          <p:cNvSpPr txBox="1"/>
          <p:nvPr/>
        </p:nvSpPr>
        <p:spPr>
          <a:xfrm>
            <a:off x="0" y="616804"/>
            <a:ext cx="12192000" cy="369332"/>
          </a:xfrm>
          <a:prstGeom prst="rect">
            <a:avLst/>
          </a:prstGeom>
          <a:noFill/>
        </p:spPr>
        <p:txBody>
          <a:bodyPr wrap="square" rtlCol="0">
            <a:spAutoFit/>
          </a:bodyPr>
          <a:lstStyle/>
          <a:p>
            <a:pPr algn="ctr"/>
            <a:r>
              <a:rPr lang="en-US" altLang="ja-JP" b="1" dirty="0">
                <a:solidFill>
                  <a:srgbClr val="0070C0"/>
                </a:solidFill>
              </a:rPr>
              <a:t>Arduino</a:t>
            </a:r>
            <a:r>
              <a:rPr lang="ja-JP" altLang="en-US" b="1" dirty="0">
                <a:solidFill>
                  <a:srgbClr val="0070C0"/>
                </a:solidFill>
              </a:rPr>
              <a:t> </a:t>
            </a:r>
            <a:r>
              <a:rPr lang="en-US" altLang="ja-JP" b="1" dirty="0">
                <a:solidFill>
                  <a:srgbClr val="0070C0"/>
                </a:solidFill>
              </a:rPr>
              <a:t>IDE</a:t>
            </a:r>
            <a:r>
              <a:rPr lang="ja-JP" altLang="en-US" dirty="0"/>
              <a:t>をダウンロードしインストールする</a:t>
            </a:r>
            <a:r>
              <a:rPr lang="en-US" altLang="ja-JP" dirty="0"/>
              <a:t> (1)</a:t>
            </a:r>
            <a:endParaRPr lang="en-US" dirty="0"/>
          </a:p>
        </p:txBody>
      </p:sp>
      <p:sp>
        <p:nvSpPr>
          <p:cNvPr id="16" name="角丸四角形 11">
            <a:extLst>
              <a:ext uri="{FF2B5EF4-FFF2-40B4-BE49-F238E27FC236}">
                <a16:creationId xmlns:a16="http://schemas.microsoft.com/office/drawing/2014/main" id="{4E271888-DE2B-4499-83B7-16A0A67C0AE5}"/>
              </a:ext>
            </a:extLst>
          </p:cNvPr>
          <p:cNvSpPr/>
          <p:nvPr/>
        </p:nvSpPr>
        <p:spPr>
          <a:xfrm>
            <a:off x="3579604" y="2592901"/>
            <a:ext cx="1530783" cy="34685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角丸四角形 11">
            <a:extLst>
              <a:ext uri="{FF2B5EF4-FFF2-40B4-BE49-F238E27FC236}">
                <a16:creationId xmlns:a16="http://schemas.microsoft.com/office/drawing/2014/main" id="{A69E2A40-FAB6-4E4A-A73B-EFBA187074E1}"/>
              </a:ext>
            </a:extLst>
          </p:cNvPr>
          <p:cNvSpPr/>
          <p:nvPr/>
        </p:nvSpPr>
        <p:spPr>
          <a:xfrm>
            <a:off x="9110154" y="4671441"/>
            <a:ext cx="785874" cy="2625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4885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(5) STM32</a:t>
            </a:r>
            <a:r>
              <a:rPr lang="ja-JP" altLang="en-US" sz="2400" dirty="0">
                <a:latin typeface="+mn-ea"/>
              </a:rPr>
              <a:t>へサンプルプログラムの書き込み</a:t>
            </a:r>
            <a:endParaRPr lang="en-US" altLang="ja-JP" sz="2400" dirty="0">
              <a:latin typeface="+mn-ea"/>
            </a:endParaRPr>
          </a:p>
          <a:p>
            <a:pPr marL="0" indent="0">
              <a:buNone/>
            </a:pPr>
            <a:r>
              <a:rPr lang="en-US" altLang="ja-JP" sz="2400" dirty="0">
                <a:latin typeface="+mn-ea"/>
              </a:rPr>
              <a:t>(6) </a:t>
            </a:r>
            <a:r>
              <a:rPr lang="en-US" altLang="ja-JP" sz="2400" dirty="0"/>
              <a:t>USB</a:t>
            </a:r>
            <a:r>
              <a:rPr lang="ja-JP" altLang="en-US" sz="2400" dirty="0"/>
              <a:t>を経由して送られてくるデータを</a:t>
            </a:r>
            <a:r>
              <a:rPr lang="ja-JP" altLang="en-US" sz="2400" dirty="0">
                <a:latin typeface="+mn-ea"/>
              </a:rPr>
              <a:t>確認</a:t>
            </a:r>
            <a:endParaRPr lang="en-US" altLang="ja-JP" sz="2400" dirty="0">
              <a:latin typeface="+mn-ea"/>
            </a:endParaRPr>
          </a:p>
          <a:p>
            <a:pPr marL="0" indent="0">
              <a:buNone/>
            </a:pPr>
            <a:endParaRPr lang="ja-JP" altLang="en-US" sz="2000" dirty="0"/>
          </a:p>
        </p:txBody>
      </p:sp>
      <p:sp>
        <p:nvSpPr>
          <p:cNvPr id="5" name="左中かっこ 4">
            <a:extLst>
              <a:ext uri="{FF2B5EF4-FFF2-40B4-BE49-F238E27FC236}">
                <a16:creationId xmlns:a16="http://schemas.microsoft.com/office/drawing/2014/main" id="{A8EC9034-46DA-4067-ABC4-55F104C676F2}"/>
              </a:ext>
            </a:extLst>
          </p:cNvPr>
          <p:cNvSpPr/>
          <p:nvPr/>
        </p:nvSpPr>
        <p:spPr>
          <a:xfrm>
            <a:off x="4141938" y="2342367"/>
            <a:ext cx="375781" cy="9457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AE2709D-ABEE-4D77-942B-EA9A625099C8}"/>
              </a:ext>
            </a:extLst>
          </p:cNvPr>
          <p:cNvSpPr txBox="1"/>
          <p:nvPr/>
        </p:nvSpPr>
        <p:spPr>
          <a:xfrm>
            <a:off x="713982" y="1533756"/>
            <a:ext cx="3297999" cy="2031325"/>
          </a:xfrm>
          <a:prstGeom prst="rect">
            <a:avLst/>
          </a:prstGeom>
          <a:noFill/>
          <a:ln>
            <a:solidFill>
              <a:schemeClr val="bg1">
                <a:lumMod val="75000"/>
              </a:schemeClr>
            </a:solidFill>
          </a:ln>
        </p:spPr>
        <p:txBody>
          <a:bodyPr wrap="square" rtlCol="0">
            <a:spAutoFit/>
          </a:bodyPr>
          <a:lstStyle/>
          <a:p>
            <a:r>
              <a:rPr kumimoji="1" lang="en-US" altLang="ja-JP" dirty="0" err="1"/>
              <a:t>WiFi</a:t>
            </a:r>
            <a:r>
              <a:rPr kumimoji="1" lang="ja-JP" altLang="en-US" dirty="0"/>
              <a:t>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a:t>
            </a:r>
            <a:r>
              <a:rPr kumimoji="1" lang="en-US" altLang="ja-JP" dirty="0" err="1"/>
              <a:t>WiFi</a:t>
            </a:r>
            <a:r>
              <a:rPr kumimoji="1" lang="en-US" altLang="ja-JP" dirty="0"/>
              <a:t> connected”</a:t>
            </a:r>
          </a:p>
          <a:p>
            <a:endParaRPr lang="en-US" altLang="ja-JP" dirty="0"/>
          </a:p>
          <a:p>
            <a:r>
              <a:rPr lang="ja-JP" altLang="en-US" dirty="0"/>
              <a:t>と出力された後に</a:t>
            </a:r>
            <a:r>
              <a:rPr lang="en-US" altLang="ja-JP" dirty="0"/>
              <a:t>SSID</a:t>
            </a:r>
            <a:r>
              <a:rPr lang="ja-JP" altLang="en-US" dirty="0"/>
              <a:t>と現在の</a:t>
            </a:r>
            <a:r>
              <a:rPr lang="en-US" altLang="ja-JP" dirty="0"/>
              <a:t>IP</a:t>
            </a:r>
            <a:r>
              <a:rPr lang="ja-JP" altLang="en-US" dirty="0"/>
              <a:t>アドレスが出力されます。</a:t>
            </a:r>
            <a:endParaRPr lang="en-US" altLang="ja-JP" dirty="0"/>
          </a:p>
        </p:txBody>
      </p:sp>
      <p:sp>
        <p:nvSpPr>
          <p:cNvPr id="11" name="テキスト ボックス 10">
            <a:extLst>
              <a:ext uri="{FF2B5EF4-FFF2-40B4-BE49-F238E27FC236}">
                <a16:creationId xmlns:a16="http://schemas.microsoft.com/office/drawing/2014/main" id="{EF6E3584-B868-4185-840D-5D9FC1103CA4}"/>
              </a:ext>
            </a:extLst>
          </p:cNvPr>
          <p:cNvSpPr txBox="1"/>
          <p:nvPr/>
        </p:nvSpPr>
        <p:spPr>
          <a:xfrm>
            <a:off x="713982" y="3729624"/>
            <a:ext cx="3235369" cy="1754326"/>
          </a:xfrm>
          <a:prstGeom prst="rect">
            <a:avLst/>
          </a:prstGeom>
          <a:noFill/>
          <a:ln>
            <a:solidFill>
              <a:schemeClr val="bg1">
                <a:lumMod val="75000"/>
              </a:schemeClr>
            </a:solidFill>
          </a:ln>
        </p:spPr>
        <p:txBody>
          <a:bodyPr wrap="square" rtlCol="0">
            <a:spAutoFit/>
          </a:bodyPr>
          <a:lstStyle/>
          <a:p>
            <a:r>
              <a:rPr kumimoji="1" lang="en-US" altLang="ja-JP" dirty="0"/>
              <a:t>MQTT</a:t>
            </a:r>
            <a:r>
              <a:rPr kumimoji="1" lang="ja-JP" altLang="en-US" dirty="0"/>
              <a:t>サーバに接続しています。</a:t>
            </a:r>
            <a:endParaRPr kumimoji="1" lang="en-US" altLang="ja-JP" dirty="0"/>
          </a:p>
          <a:p>
            <a:r>
              <a:rPr kumimoji="1" lang="ja-JP" altLang="en-US" dirty="0"/>
              <a:t>接続完了時に、</a:t>
            </a:r>
            <a:endParaRPr kumimoji="1" lang="en-US" altLang="ja-JP" dirty="0"/>
          </a:p>
          <a:p>
            <a:endParaRPr kumimoji="1" lang="en-US" altLang="ja-JP" dirty="0"/>
          </a:p>
          <a:p>
            <a:r>
              <a:rPr kumimoji="1" lang="en-US" altLang="ja-JP" dirty="0"/>
              <a:t>“ connected”</a:t>
            </a:r>
          </a:p>
          <a:p>
            <a:endParaRPr lang="en-US" altLang="ja-JP" dirty="0"/>
          </a:p>
          <a:p>
            <a:r>
              <a:rPr lang="ja-JP" altLang="en-US" dirty="0"/>
              <a:t>と出力されます。</a:t>
            </a:r>
            <a:endParaRPr lang="en-US" altLang="ja-JP" dirty="0"/>
          </a:p>
        </p:txBody>
      </p:sp>
      <p:pic>
        <p:nvPicPr>
          <p:cNvPr id="12" name="図 11">
            <a:extLst>
              <a:ext uri="{FF2B5EF4-FFF2-40B4-BE49-F238E27FC236}">
                <a16:creationId xmlns:a16="http://schemas.microsoft.com/office/drawing/2014/main" id="{8022D5DD-6B5A-46AC-A254-9D055F80EF07}"/>
              </a:ext>
            </a:extLst>
          </p:cNvPr>
          <p:cNvPicPr>
            <a:picLocks noChangeAspect="1"/>
          </p:cNvPicPr>
          <p:nvPr/>
        </p:nvPicPr>
        <p:blipFill>
          <a:blip r:embed="rId2"/>
          <a:stretch>
            <a:fillRect/>
          </a:stretch>
        </p:blipFill>
        <p:spPr>
          <a:xfrm>
            <a:off x="4585046" y="1359726"/>
            <a:ext cx="7029450" cy="5210175"/>
          </a:xfrm>
          <a:prstGeom prst="rect">
            <a:avLst/>
          </a:prstGeom>
        </p:spPr>
      </p:pic>
      <p:cxnSp>
        <p:nvCxnSpPr>
          <p:cNvPr id="14" name="直線矢印コネクタ 13">
            <a:extLst>
              <a:ext uri="{FF2B5EF4-FFF2-40B4-BE49-F238E27FC236}">
                <a16:creationId xmlns:a16="http://schemas.microsoft.com/office/drawing/2014/main" id="{B2652CE6-902E-4E5A-8A1A-A552DC63BFF0}"/>
              </a:ext>
            </a:extLst>
          </p:cNvPr>
          <p:cNvCxnSpPr>
            <a:cxnSpLocks/>
          </p:cNvCxnSpPr>
          <p:nvPr/>
        </p:nvCxnSpPr>
        <p:spPr>
          <a:xfrm flipH="1">
            <a:off x="3949351" y="3416474"/>
            <a:ext cx="593420" cy="616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左中かっこ 16">
            <a:extLst>
              <a:ext uri="{FF2B5EF4-FFF2-40B4-BE49-F238E27FC236}">
                <a16:creationId xmlns:a16="http://schemas.microsoft.com/office/drawing/2014/main" id="{F139A86A-1193-4F3A-BC28-B43BE5CF9A26}"/>
              </a:ext>
            </a:extLst>
          </p:cNvPr>
          <p:cNvSpPr/>
          <p:nvPr/>
        </p:nvSpPr>
        <p:spPr>
          <a:xfrm rot="10800000">
            <a:off x="6773707" y="3560522"/>
            <a:ext cx="375781" cy="1099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C917DEE-317C-4749-BE01-907B45F0E7E2}"/>
              </a:ext>
            </a:extLst>
          </p:cNvPr>
          <p:cNvSpPr txBox="1"/>
          <p:nvPr/>
        </p:nvSpPr>
        <p:spPr>
          <a:xfrm>
            <a:off x="7223993" y="3640919"/>
            <a:ext cx="3235369" cy="646331"/>
          </a:xfrm>
          <a:prstGeom prst="rect">
            <a:avLst/>
          </a:prstGeom>
          <a:noFill/>
          <a:ln>
            <a:solidFill>
              <a:schemeClr val="bg1">
                <a:lumMod val="75000"/>
              </a:schemeClr>
            </a:solidFill>
          </a:ln>
        </p:spPr>
        <p:txBody>
          <a:bodyPr wrap="square" rtlCol="0">
            <a:spAutoFit/>
          </a:bodyPr>
          <a:lstStyle/>
          <a:p>
            <a:r>
              <a:rPr lang="en-US" altLang="ja-JP" dirty="0"/>
              <a:t>10</a:t>
            </a:r>
            <a:r>
              <a:rPr lang="ja-JP" altLang="en-US" dirty="0"/>
              <a:t>秒に１回温度と湿度が</a:t>
            </a:r>
            <a:r>
              <a:rPr lang="en-US" altLang="ja-JP" dirty="0"/>
              <a:t>Publish</a:t>
            </a:r>
            <a:r>
              <a:rPr lang="ja-JP" altLang="en-US" dirty="0"/>
              <a:t>されることを確認します。</a:t>
            </a:r>
            <a:endParaRPr lang="en-US" altLang="ja-JP" dirty="0"/>
          </a:p>
        </p:txBody>
      </p:sp>
    </p:spTree>
    <p:extLst>
      <p:ext uri="{BB962C8B-B14F-4D97-AF65-F5344CB8AC3E}">
        <p14:creationId xmlns:p14="http://schemas.microsoft.com/office/powerpoint/2010/main" val="6432848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(7) MQTT</a:t>
            </a:r>
            <a:r>
              <a:rPr lang="ja-JP" altLang="en-US" sz="2400" dirty="0">
                <a:latin typeface="+mn-ea"/>
              </a:rPr>
              <a:t>サーバの確認 </a:t>
            </a:r>
            <a:r>
              <a:rPr lang="en-US" altLang="ja-JP" sz="2400" dirty="0">
                <a:latin typeface="+mn-ea"/>
              </a:rPr>
              <a:t>(</a:t>
            </a:r>
            <a:r>
              <a:rPr lang="ja-JP" altLang="en-US" sz="2400" dirty="0">
                <a:latin typeface="+mn-ea"/>
              </a:rPr>
              <a:t>その１</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pic>
        <p:nvPicPr>
          <p:cNvPr id="3" name="図 2">
            <a:extLst>
              <a:ext uri="{FF2B5EF4-FFF2-40B4-BE49-F238E27FC236}">
                <a16:creationId xmlns:a16="http://schemas.microsoft.com/office/drawing/2014/main" id="{D1DD3031-C63E-41C8-987A-2EE79C960A88}"/>
              </a:ext>
            </a:extLst>
          </p:cNvPr>
          <p:cNvPicPr>
            <a:picLocks noChangeAspect="1"/>
          </p:cNvPicPr>
          <p:nvPr/>
        </p:nvPicPr>
        <p:blipFill>
          <a:blip r:embed="rId2"/>
          <a:stretch>
            <a:fillRect/>
          </a:stretch>
        </p:blipFill>
        <p:spPr>
          <a:xfrm>
            <a:off x="369391" y="1988694"/>
            <a:ext cx="5352292" cy="3397358"/>
          </a:xfrm>
          <a:prstGeom prst="rect">
            <a:avLst/>
          </a:prstGeom>
        </p:spPr>
      </p:pic>
      <p:sp>
        <p:nvSpPr>
          <p:cNvPr id="16" name="円/楕円 8">
            <a:extLst>
              <a:ext uri="{FF2B5EF4-FFF2-40B4-BE49-F238E27FC236}">
                <a16:creationId xmlns:a16="http://schemas.microsoft.com/office/drawing/2014/main" id="{73A3B039-1C56-4B12-855F-D848179B6EDF}"/>
              </a:ext>
            </a:extLst>
          </p:cNvPr>
          <p:cNvSpPr/>
          <p:nvPr/>
        </p:nvSpPr>
        <p:spPr>
          <a:xfrm>
            <a:off x="5433892" y="3737477"/>
            <a:ext cx="438179" cy="599009"/>
          </a:xfrm>
          <a:prstGeom prst="ellipse">
            <a:avLst/>
          </a:prstGeom>
          <a:noFill/>
          <a:ln w="19050">
            <a:solidFill>
              <a:srgbClr val="FF0000"/>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吹き出し 10">
            <a:extLst>
              <a:ext uri="{FF2B5EF4-FFF2-40B4-BE49-F238E27FC236}">
                <a16:creationId xmlns:a16="http://schemas.microsoft.com/office/drawing/2014/main" id="{DC0291B1-9BAC-4FE1-8094-178FAA484EAF}"/>
              </a:ext>
            </a:extLst>
          </p:cNvPr>
          <p:cNvSpPr/>
          <p:nvPr/>
        </p:nvSpPr>
        <p:spPr>
          <a:xfrm>
            <a:off x="1749227" y="5276166"/>
            <a:ext cx="2836491" cy="1183626"/>
          </a:xfrm>
          <a:prstGeom prst="wedgeRectCallout">
            <a:avLst>
              <a:gd name="adj1" fmla="val 79384"/>
              <a:gd name="adj2" fmla="val -126122"/>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ツールバーの横中央あたりにマウスカーソルを合わせて、</a:t>
            </a:r>
            <a:endParaRPr kumimoji="1" lang="en-US" altLang="ja-JP" sz="1600" dirty="0">
              <a:solidFill>
                <a:schemeClr val="tx1"/>
              </a:solidFill>
            </a:endParaRPr>
          </a:p>
          <a:p>
            <a:r>
              <a:rPr lang="ja-JP" altLang="en-US" sz="1600" dirty="0">
                <a:solidFill>
                  <a:schemeClr val="tx1"/>
                </a:solidFill>
              </a:rPr>
              <a:t>図の状態でドラッグすると情報ウィンドウが表示されます。</a:t>
            </a:r>
            <a:endParaRPr kumimoji="1" lang="ja-JP" altLang="en-US" sz="1600" dirty="0">
              <a:solidFill>
                <a:schemeClr val="tx1"/>
              </a:solidFill>
            </a:endParaRPr>
          </a:p>
        </p:txBody>
      </p:sp>
      <p:grpSp>
        <p:nvGrpSpPr>
          <p:cNvPr id="24" name="グループ化 23">
            <a:extLst>
              <a:ext uri="{FF2B5EF4-FFF2-40B4-BE49-F238E27FC236}">
                <a16:creationId xmlns:a16="http://schemas.microsoft.com/office/drawing/2014/main" id="{9D8010DD-F5B9-4827-9209-8870D70F4112}"/>
              </a:ext>
            </a:extLst>
          </p:cNvPr>
          <p:cNvGrpSpPr/>
          <p:nvPr/>
        </p:nvGrpSpPr>
        <p:grpSpPr>
          <a:xfrm>
            <a:off x="5412873" y="3849091"/>
            <a:ext cx="471724" cy="375780"/>
            <a:chOff x="7941502" y="2104373"/>
            <a:chExt cx="739036" cy="588723"/>
          </a:xfrm>
        </p:grpSpPr>
        <p:cxnSp>
          <p:nvCxnSpPr>
            <p:cNvPr id="8" name="直線コネクタ 7">
              <a:extLst>
                <a:ext uri="{FF2B5EF4-FFF2-40B4-BE49-F238E27FC236}">
                  <a16:creationId xmlns:a16="http://schemas.microsoft.com/office/drawing/2014/main" id="{325F022B-AE6B-4D0C-8C88-3C717F5105F1}"/>
                </a:ext>
              </a:extLst>
            </p:cNvPr>
            <p:cNvCxnSpPr/>
            <p:nvPr/>
          </p:nvCxnSpPr>
          <p:spPr>
            <a:xfrm>
              <a:off x="8242126"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CA21EFC-DBBA-4E4B-8F5B-3567EB2240F8}"/>
                </a:ext>
              </a:extLst>
            </p:cNvPr>
            <p:cNvCxnSpPr/>
            <p:nvPr/>
          </p:nvCxnSpPr>
          <p:spPr>
            <a:xfrm>
              <a:off x="8392438" y="2104373"/>
              <a:ext cx="0" cy="588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6057E13-AA46-42AA-B376-1E6A44B5BA79}"/>
                </a:ext>
              </a:extLst>
            </p:cNvPr>
            <p:cNvCxnSpPr/>
            <p:nvPr/>
          </p:nvCxnSpPr>
          <p:spPr>
            <a:xfrm>
              <a:off x="8379914"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EEC09CA-DC90-4FA4-A453-70F9D41AA885}"/>
                </a:ext>
              </a:extLst>
            </p:cNvPr>
            <p:cNvCxnSpPr>
              <a:cxnSpLocks/>
            </p:cNvCxnSpPr>
            <p:nvPr/>
          </p:nvCxnSpPr>
          <p:spPr>
            <a:xfrm flipH="1">
              <a:off x="7941502" y="2404997"/>
              <a:ext cx="300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6" name="図 25">
            <a:extLst>
              <a:ext uri="{FF2B5EF4-FFF2-40B4-BE49-F238E27FC236}">
                <a16:creationId xmlns:a16="http://schemas.microsoft.com/office/drawing/2014/main" id="{9880050E-8DCA-4CC7-9731-49C23DA66E24}"/>
              </a:ext>
            </a:extLst>
          </p:cNvPr>
          <p:cNvPicPr>
            <a:picLocks noChangeAspect="1"/>
          </p:cNvPicPr>
          <p:nvPr/>
        </p:nvPicPr>
        <p:blipFill>
          <a:blip r:embed="rId3"/>
          <a:stretch>
            <a:fillRect/>
          </a:stretch>
        </p:blipFill>
        <p:spPr>
          <a:xfrm>
            <a:off x="6315099" y="1988694"/>
            <a:ext cx="5648301" cy="3585249"/>
          </a:xfrm>
          <a:prstGeom prst="rect">
            <a:avLst/>
          </a:prstGeom>
        </p:spPr>
      </p:pic>
      <p:sp>
        <p:nvSpPr>
          <p:cNvPr id="27" name="四角形吹き出し 10">
            <a:extLst>
              <a:ext uri="{FF2B5EF4-FFF2-40B4-BE49-F238E27FC236}">
                <a16:creationId xmlns:a16="http://schemas.microsoft.com/office/drawing/2014/main" id="{4AEB6787-36E6-40E2-8056-C886B8D7FBDC}"/>
              </a:ext>
            </a:extLst>
          </p:cNvPr>
          <p:cNvSpPr/>
          <p:nvPr/>
        </p:nvSpPr>
        <p:spPr>
          <a:xfrm>
            <a:off x="6805224" y="4342694"/>
            <a:ext cx="3586460" cy="1183626"/>
          </a:xfrm>
          <a:prstGeom prst="wedgeRectCallout">
            <a:avLst>
              <a:gd name="adj1" fmla="val 54936"/>
              <a:gd name="adj2" fmla="val -151521"/>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メニュー </a:t>
            </a:r>
            <a:r>
              <a:rPr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          </a:t>
            </a:r>
            <a:r>
              <a:rPr kumimoji="1" lang="ja-JP" altLang="en-US" sz="1600" dirty="0" err="1">
                <a:solidFill>
                  <a:schemeClr val="tx1"/>
                </a:solidFill>
              </a:rPr>
              <a:t>の</a:t>
            </a:r>
            <a:endParaRPr kumimoji="1" lang="en-US" altLang="ja-JP" sz="1600" dirty="0">
              <a:solidFill>
                <a:schemeClr val="tx1"/>
              </a:solidFill>
            </a:endParaRPr>
          </a:p>
          <a:p>
            <a:endParaRPr kumimoji="1" lang="en-US" altLang="ja-JP" sz="1600" dirty="0">
              <a:solidFill>
                <a:schemeClr val="tx1"/>
              </a:solidFill>
            </a:endParaRPr>
          </a:p>
          <a:p>
            <a:r>
              <a:rPr kumimoji="1" lang="ja-JP" altLang="en-US" sz="1600" dirty="0">
                <a:solidFill>
                  <a:schemeClr val="tx1"/>
                </a:solidFill>
              </a:rPr>
              <a:t>「</a:t>
            </a:r>
            <a:r>
              <a:rPr lang="ja-JP" altLang="en-US" sz="1600" dirty="0">
                <a:solidFill>
                  <a:schemeClr val="tx1"/>
                </a:solidFill>
              </a:rPr>
              <a:t>表示</a:t>
            </a:r>
            <a:r>
              <a:rPr kumimoji="1" lang="ja-JP" altLang="en-US" sz="1600" dirty="0">
                <a:solidFill>
                  <a:schemeClr val="tx1"/>
                </a:solidFill>
              </a:rPr>
              <a:t>」</a:t>
            </a:r>
            <a:r>
              <a:rPr kumimoji="1" lang="en-US" altLang="ja-JP" sz="1600" dirty="0">
                <a:solidFill>
                  <a:schemeClr val="tx1"/>
                </a:solidFill>
              </a:rPr>
              <a:t>-</a:t>
            </a:r>
            <a:r>
              <a:rPr kumimoji="1" lang="ja-JP" altLang="en-US" sz="1600" dirty="0">
                <a:solidFill>
                  <a:schemeClr val="tx1"/>
                </a:solidFill>
              </a:rPr>
              <a:t>「</a:t>
            </a:r>
            <a:r>
              <a:rPr lang="ja-JP" altLang="en-US" sz="1600" dirty="0">
                <a:solidFill>
                  <a:schemeClr val="tx1"/>
                </a:solidFill>
              </a:rPr>
              <a:t>デバッグメッセージ</a:t>
            </a:r>
            <a:r>
              <a:rPr kumimoji="1" lang="ja-JP" altLang="en-US" sz="1600" dirty="0">
                <a:solidFill>
                  <a:schemeClr val="tx1"/>
                </a:solidFill>
              </a:rPr>
              <a:t>」でも</a:t>
            </a:r>
            <a:r>
              <a:rPr kumimoji="1" lang="en-US" altLang="ja-JP" sz="1600" dirty="0">
                <a:solidFill>
                  <a:schemeClr val="tx1"/>
                </a:solidFill>
              </a:rPr>
              <a:t>OK</a:t>
            </a:r>
            <a:endParaRPr kumimoji="1" lang="ja-JP" altLang="en-US" sz="1600" dirty="0">
              <a:solidFill>
                <a:schemeClr val="tx1"/>
              </a:solidFill>
            </a:endParaRPr>
          </a:p>
        </p:txBody>
      </p:sp>
      <p:pic>
        <p:nvPicPr>
          <p:cNvPr id="29" name="図 28">
            <a:extLst>
              <a:ext uri="{FF2B5EF4-FFF2-40B4-BE49-F238E27FC236}">
                <a16:creationId xmlns:a16="http://schemas.microsoft.com/office/drawing/2014/main" id="{710FA6B2-53AE-42FC-B5F4-236019E66DA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702521" y="4549289"/>
            <a:ext cx="363035" cy="336800"/>
          </a:xfrm>
          <a:prstGeom prst="rect">
            <a:avLst/>
          </a:prstGeom>
        </p:spPr>
      </p:pic>
    </p:spTree>
    <p:extLst>
      <p:ext uri="{BB962C8B-B14F-4D97-AF65-F5344CB8AC3E}">
        <p14:creationId xmlns:p14="http://schemas.microsoft.com/office/powerpoint/2010/main" val="21894001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0952462-747F-4D63-B58B-6E7AA93FE5D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96000" y="197841"/>
            <a:ext cx="3344450" cy="6462317"/>
          </a:xfrm>
          <a:prstGeom prst="rect">
            <a:avLst/>
          </a:prstGeom>
        </p:spPr>
      </p:pic>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551145"/>
            <a:ext cx="11125200" cy="542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400" dirty="0">
                <a:latin typeface="+mn-ea"/>
              </a:rPr>
              <a:t>(8) MQTT</a:t>
            </a:r>
            <a:r>
              <a:rPr lang="ja-JP" altLang="en-US" sz="2400" dirty="0">
                <a:latin typeface="+mn-ea"/>
              </a:rPr>
              <a:t>サーバの確認 </a:t>
            </a:r>
            <a:r>
              <a:rPr lang="en-US" altLang="ja-JP" sz="2400" dirty="0">
                <a:latin typeface="+mn-ea"/>
              </a:rPr>
              <a:t>(</a:t>
            </a:r>
            <a:r>
              <a:rPr lang="ja-JP" altLang="en-US" sz="2400" dirty="0">
                <a:latin typeface="+mn-ea"/>
              </a:rPr>
              <a:t>その２</a:t>
            </a:r>
            <a:r>
              <a:rPr lang="en-US" altLang="ja-JP" sz="2400" dirty="0">
                <a:latin typeface="+mn-ea"/>
              </a:rPr>
              <a:t>)</a:t>
            </a:r>
          </a:p>
          <a:p>
            <a:pPr marL="0" indent="0">
              <a:buNone/>
            </a:pPr>
            <a:r>
              <a:rPr lang="ja-JP" altLang="en-US" sz="2400" dirty="0">
                <a:latin typeface="+mn-ea"/>
              </a:rPr>
              <a:t>    デバッグの表示を行います。</a:t>
            </a:r>
            <a:endParaRPr lang="ja-JP" altLang="en-US" sz="2000" dirty="0"/>
          </a:p>
        </p:txBody>
      </p:sp>
      <p:cxnSp>
        <p:nvCxnSpPr>
          <p:cNvPr id="5" name="直線矢印コネクタ 4">
            <a:extLst>
              <a:ext uri="{FF2B5EF4-FFF2-40B4-BE49-F238E27FC236}">
                <a16:creationId xmlns:a16="http://schemas.microsoft.com/office/drawing/2014/main" id="{2B498219-63DC-4309-A081-1056DCE08337}"/>
              </a:ext>
            </a:extLst>
          </p:cNvPr>
          <p:cNvCxnSpPr>
            <a:cxnSpLocks/>
            <a:stCxn id="18" idx="3"/>
          </p:cNvCxnSpPr>
          <p:nvPr/>
        </p:nvCxnSpPr>
        <p:spPr>
          <a:xfrm>
            <a:off x="4969311" y="2078033"/>
            <a:ext cx="1218547" cy="17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7AA7D95-63B5-4B8C-9D92-B257C8BB7B9F}"/>
              </a:ext>
            </a:extLst>
          </p:cNvPr>
          <p:cNvSpPr txBox="1"/>
          <p:nvPr/>
        </p:nvSpPr>
        <p:spPr>
          <a:xfrm>
            <a:off x="2176789" y="1893367"/>
            <a:ext cx="2792522" cy="369332"/>
          </a:xfrm>
          <a:prstGeom prst="rect">
            <a:avLst/>
          </a:prstGeom>
          <a:noFill/>
          <a:ln>
            <a:solidFill>
              <a:schemeClr val="bg1">
                <a:lumMod val="75000"/>
              </a:schemeClr>
            </a:solidFill>
          </a:ln>
        </p:spPr>
        <p:txBody>
          <a:bodyPr wrap="square" rtlCol="0">
            <a:spAutoFit/>
          </a:bodyPr>
          <a:lstStyle/>
          <a:p>
            <a:r>
              <a:rPr lang="ja-JP" altLang="en-US" dirty="0"/>
              <a:t>起動時のメッセージ</a:t>
            </a:r>
            <a:endParaRPr lang="en-US" altLang="ja-JP" dirty="0"/>
          </a:p>
        </p:txBody>
      </p:sp>
      <p:cxnSp>
        <p:nvCxnSpPr>
          <p:cNvPr id="25" name="直線矢印コネクタ 24">
            <a:extLst>
              <a:ext uri="{FF2B5EF4-FFF2-40B4-BE49-F238E27FC236}">
                <a16:creationId xmlns:a16="http://schemas.microsoft.com/office/drawing/2014/main" id="{95F30B9B-FE3F-4453-9D23-46077938FC47}"/>
              </a:ext>
            </a:extLst>
          </p:cNvPr>
          <p:cNvCxnSpPr>
            <a:cxnSpLocks/>
            <a:stCxn id="30" idx="3"/>
          </p:cNvCxnSpPr>
          <p:nvPr/>
        </p:nvCxnSpPr>
        <p:spPr>
          <a:xfrm>
            <a:off x="5093527" y="4595302"/>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FAE3285-FDF1-471B-B74D-B9FD290FDC69}"/>
              </a:ext>
            </a:extLst>
          </p:cNvPr>
          <p:cNvSpPr txBox="1"/>
          <p:nvPr/>
        </p:nvSpPr>
        <p:spPr>
          <a:xfrm>
            <a:off x="838200" y="4410636"/>
            <a:ext cx="4255327" cy="369332"/>
          </a:xfrm>
          <a:prstGeom prst="rect">
            <a:avLst/>
          </a:prstGeom>
          <a:noFill/>
          <a:ln>
            <a:solidFill>
              <a:schemeClr val="bg1">
                <a:lumMod val="75000"/>
              </a:schemeClr>
            </a:solidFill>
          </a:ln>
        </p:spPr>
        <p:txBody>
          <a:bodyPr wrap="square" rtlCol="0">
            <a:spAutoFit/>
          </a:bodyPr>
          <a:lstStyle/>
          <a:p>
            <a:r>
              <a:rPr lang="en-US" altLang="ja-JP" dirty="0"/>
              <a:t> user/feeds/temp (</a:t>
            </a:r>
            <a:r>
              <a:rPr lang="ja-JP" altLang="en-US" dirty="0"/>
              <a:t>温度</a:t>
            </a:r>
            <a:r>
              <a:rPr lang="en-US" altLang="ja-JP" dirty="0"/>
              <a:t>)</a:t>
            </a:r>
            <a:r>
              <a:rPr lang="ja-JP" altLang="en-US" dirty="0"/>
              <a:t> メッセージ</a:t>
            </a:r>
            <a:endParaRPr lang="en-US" altLang="ja-JP" dirty="0"/>
          </a:p>
        </p:txBody>
      </p:sp>
      <p:cxnSp>
        <p:nvCxnSpPr>
          <p:cNvPr id="31" name="直線矢印コネクタ 30">
            <a:extLst>
              <a:ext uri="{FF2B5EF4-FFF2-40B4-BE49-F238E27FC236}">
                <a16:creationId xmlns:a16="http://schemas.microsoft.com/office/drawing/2014/main" id="{B1AD234B-F3CE-4DA6-A6C9-EEB04BF7EE2E}"/>
              </a:ext>
            </a:extLst>
          </p:cNvPr>
          <p:cNvCxnSpPr>
            <a:cxnSpLocks/>
            <a:stCxn id="32" idx="3"/>
          </p:cNvCxnSpPr>
          <p:nvPr/>
        </p:nvCxnSpPr>
        <p:spPr>
          <a:xfrm>
            <a:off x="5006889" y="5847904"/>
            <a:ext cx="1126689" cy="327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158F3C5C-D27E-49CC-AD21-FF88EC9A20AA}"/>
              </a:ext>
            </a:extLst>
          </p:cNvPr>
          <p:cNvSpPr txBox="1"/>
          <p:nvPr/>
        </p:nvSpPr>
        <p:spPr>
          <a:xfrm>
            <a:off x="751562" y="5663238"/>
            <a:ext cx="4255327" cy="369332"/>
          </a:xfrm>
          <a:prstGeom prst="rect">
            <a:avLst/>
          </a:prstGeom>
          <a:noFill/>
          <a:ln>
            <a:solidFill>
              <a:schemeClr val="bg1">
                <a:lumMod val="75000"/>
              </a:schemeClr>
            </a:solidFill>
          </a:ln>
        </p:spPr>
        <p:txBody>
          <a:bodyPr wrap="square" rtlCol="0">
            <a:spAutoFit/>
          </a:bodyPr>
          <a:lstStyle/>
          <a:p>
            <a:r>
              <a:rPr lang="en-US" altLang="ja-JP" dirty="0"/>
              <a:t> user/feeds/hum (</a:t>
            </a:r>
            <a:r>
              <a:rPr lang="ja-JP" altLang="en-US" dirty="0"/>
              <a:t>湿度</a:t>
            </a:r>
            <a:r>
              <a:rPr lang="en-US" altLang="ja-JP" dirty="0"/>
              <a:t>)</a:t>
            </a:r>
            <a:r>
              <a:rPr lang="ja-JP" altLang="en-US" dirty="0"/>
              <a:t> メッセージ</a:t>
            </a:r>
            <a:endParaRPr lang="en-US" altLang="ja-JP" dirty="0"/>
          </a:p>
        </p:txBody>
      </p:sp>
      <p:sp>
        <p:nvSpPr>
          <p:cNvPr id="33" name="テキスト ボックス 32">
            <a:extLst>
              <a:ext uri="{FF2B5EF4-FFF2-40B4-BE49-F238E27FC236}">
                <a16:creationId xmlns:a16="http://schemas.microsoft.com/office/drawing/2014/main" id="{CB1808D5-94BB-458C-8A32-5A344A878B83}"/>
              </a:ext>
            </a:extLst>
          </p:cNvPr>
          <p:cNvSpPr txBox="1"/>
          <p:nvPr/>
        </p:nvSpPr>
        <p:spPr>
          <a:xfrm>
            <a:off x="9973322" y="1058381"/>
            <a:ext cx="1451782" cy="646331"/>
          </a:xfrm>
          <a:prstGeom prst="rect">
            <a:avLst/>
          </a:prstGeom>
          <a:noFill/>
          <a:ln>
            <a:solidFill>
              <a:schemeClr val="bg1">
                <a:lumMod val="75000"/>
              </a:schemeClr>
            </a:solidFill>
          </a:ln>
        </p:spPr>
        <p:txBody>
          <a:bodyPr wrap="square" rtlCol="0">
            <a:spAutoFit/>
          </a:bodyPr>
          <a:lstStyle/>
          <a:p>
            <a:r>
              <a:rPr lang="ja-JP" altLang="en-US" dirty="0"/>
              <a:t>デバッグタブを選択</a:t>
            </a:r>
            <a:endParaRPr lang="en-US" altLang="ja-JP" dirty="0"/>
          </a:p>
        </p:txBody>
      </p:sp>
      <p:cxnSp>
        <p:nvCxnSpPr>
          <p:cNvPr id="34" name="直線矢印コネクタ 33">
            <a:extLst>
              <a:ext uri="{FF2B5EF4-FFF2-40B4-BE49-F238E27FC236}">
                <a16:creationId xmlns:a16="http://schemas.microsoft.com/office/drawing/2014/main" id="{CE3B7EEB-40E2-49E1-A3F7-CB7284A6F808}"/>
              </a:ext>
            </a:extLst>
          </p:cNvPr>
          <p:cNvCxnSpPr>
            <a:cxnSpLocks/>
            <a:stCxn id="33" idx="1"/>
          </p:cNvCxnSpPr>
          <p:nvPr/>
        </p:nvCxnSpPr>
        <p:spPr>
          <a:xfrm flipH="1" flipV="1">
            <a:off x="7825562" y="883085"/>
            <a:ext cx="2147760" cy="498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142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6 </a:t>
            </a:r>
            <a:r>
              <a:rPr lang="ja-JP" altLang="en-US" sz="4000" dirty="0"/>
              <a:t>アンドロイド</a:t>
            </a:r>
            <a:r>
              <a:rPr lang="ja-JP" altLang="en-US" sz="4000" dirty="0">
                <a:solidFill>
                  <a:srgbClr val="00B050"/>
                </a:solidFill>
              </a:rPr>
              <a:t>スマホ</a:t>
            </a:r>
            <a:r>
              <a:rPr lang="ja-JP" altLang="en-US" sz="4000" dirty="0"/>
              <a:t>に</a:t>
            </a:r>
            <a:r>
              <a:rPr lang="en-US" altLang="ja-JP" sz="4000" dirty="0">
                <a:solidFill>
                  <a:srgbClr val="0563C1"/>
                </a:solidFill>
              </a:rPr>
              <a:t>MQTT Dash</a:t>
            </a:r>
            <a:r>
              <a:rPr lang="ja-JP" altLang="en-US" sz="4000" dirty="0"/>
              <a:t>をインストールする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9034199" y="4210990"/>
            <a:ext cx="2704317"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870149"/>
            <a:ext cx="10515600" cy="2040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6-1 MQTT</a:t>
            </a:r>
            <a:r>
              <a:rPr lang="ja-JP" altLang="en-US" dirty="0"/>
              <a:t> </a:t>
            </a:r>
            <a:r>
              <a:rPr lang="en-US" altLang="ja-JP" dirty="0"/>
              <a:t>Dash</a:t>
            </a:r>
            <a:r>
              <a:rPr lang="ja-JP" altLang="en-US" dirty="0"/>
              <a:t>のインストール</a:t>
            </a:r>
            <a:endParaRPr lang="en-US" altLang="ja-JP" dirty="0"/>
          </a:p>
          <a:p>
            <a:pPr marL="0" indent="0">
              <a:buNone/>
            </a:pPr>
            <a:r>
              <a:rPr lang="en-US" altLang="ja-JP" dirty="0">
                <a:latin typeface="+mn-ea"/>
              </a:rPr>
              <a:t>6-2 MQTT dash </a:t>
            </a:r>
            <a:r>
              <a:rPr lang="ja-JP" altLang="en-US" dirty="0">
                <a:latin typeface="+mn-ea"/>
              </a:rPr>
              <a:t>の設定</a:t>
            </a:r>
            <a:endParaRPr lang="en-US" altLang="ja-JP" dirty="0">
              <a:latin typeface="+mn-ea"/>
            </a:endParaRPr>
          </a:p>
          <a:p>
            <a:pPr marL="0" indent="0">
              <a:buNone/>
            </a:pPr>
            <a:r>
              <a:rPr lang="ja-JP" altLang="en-US" dirty="0">
                <a:solidFill>
                  <a:srgbClr val="FF0000"/>
                </a:solidFill>
              </a:rPr>
              <a:t>今回は</a:t>
            </a:r>
            <a:r>
              <a:rPr lang="en-US" altLang="ja-JP" dirty="0">
                <a:solidFill>
                  <a:srgbClr val="FF0000"/>
                </a:solidFill>
              </a:rPr>
              <a:t>Android</a:t>
            </a:r>
            <a:r>
              <a:rPr lang="ja-JP" altLang="en-US" dirty="0">
                <a:solidFill>
                  <a:srgbClr val="FF0000"/>
                </a:solidFill>
              </a:rPr>
              <a:t> スマホのアプリで</a:t>
            </a:r>
            <a:r>
              <a:rPr lang="en-US" altLang="ja-JP" dirty="0">
                <a:solidFill>
                  <a:srgbClr val="FF0000"/>
                </a:solidFill>
              </a:rPr>
              <a:t>Node-RED</a:t>
            </a:r>
            <a:r>
              <a:rPr lang="ja-JP" altLang="en-US" dirty="0">
                <a:solidFill>
                  <a:srgbClr val="FF0000"/>
                </a:solidFill>
              </a:rPr>
              <a:t>からのデータを確認します。</a:t>
            </a:r>
            <a:endParaRPr lang="en-US" altLang="ja-JP" dirty="0">
              <a:solidFill>
                <a:srgbClr val="FF0000"/>
              </a:solidFill>
            </a:endParaRPr>
          </a:p>
          <a:p>
            <a:pPr marL="0" indent="0">
              <a:buNone/>
            </a:pPr>
            <a:r>
              <a:rPr lang="en-US" altLang="ja-JP" dirty="0">
                <a:solidFill>
                  <a:srgbClr val="FF0000"/>
                </a:solidFill>
              </a:rPr>
              <a:t>iPhone</a:t>
            </a:r>
            <a:r>
              <a:rPr lang="ja-JP" altLang="en-US" dirty="0">
                <a:solidFill>
                  <a:srgbClr val="FF0000"/>
                </a:solidFill>
              </a:rPr>
              <a:t>の場合は別のアプリを試してください。</a:t>
            </a:r>
            <a:endParaRPr lang="ja-JP" altLang="en-US" dirty="0">
              <a:solidFill>
                <a:srgbClr val="FF0000"/>
              </a:solidFill>
              <a:latin typeface="+mn-ea"/>
            </a:endParaRPr>
          </a:p>
        </p:txBody>
      </p:sp>
      <p:sp>
        <p:nvSpPr>
          <p:cNvPr id="41" name="テキスト ボックス 40">
            <a:extLst>
              <a:ext uri="{FF2B5EF4-FFF2-40B4-BE49-F238E27FC236}">
                <a16:creationId xmlns:a16="http://schemas.microsoft.com/office/drawing/2014/main" id="{301A2B90-BB62-4F12-9204-E13D5E338CB4}"/>
              </a:ext>
            </a:extLst>
          </p:cNvPr>
          <p:cNvSpPr txBox="1"/>
          <p:nvPr/>
        </p:nvSpPr>
        <p:spPr>
          <a:xfrm>
            <a:off x="452719" y="1065247"/>
            <a:ext cx="11739281" cy="461665"/>
          </a:xfrm>
          <a:prstGeom prst="rect">
            <a:avLst/>
          </a:prstGeom>
          <a:noFill/>
        </p:spPr>
        <p:txBody>
          <a:bodyPr wrap="square" rtlCol="0">
            <a:spAutoFit/>
          </a:bodyPr>
          <a:lstStyle/>
          <a:p>
            <a:r>
              <a:rPr lang="ja-JP" altLang="en-US" sz="2400" dirty="0">
                <a:solidFill>
                  <a:srgbClr val="00B050"/>
                </a:solidFill>
              </a:rPr>
              <a:t>スマホ</a:t>
            </a:r>
            <a:r>
              <a:rPr lang="ja-JP" altLang="en-US" sz="2400" dirty="0"/>
              <a:t> に </a:t>
            </a:r>
            <a:r>
              <a:rPr lang="en-US" altLang="ja-JP" sz="2400" dirty="0"/>
              <a:t>Publisher</a:t>
            </a:r>
            <a:r>
              <a:rPr lang="ja-JP" altLang="en-US" sz="2400" dirty="0"/>
              <a:t>となるアプリをインストールし設定します。</a:t>
            </a:r>
            <a:endParaRPr lang="en-US" sz="2400" dirty="0"/>
          </a:p>
        </p:txBody>
      </p:sp>
    </p:spTree>
    <p:extLst>
      <p:ext uri="{BB962C8B-B14F-4D97-AF65-F5344CB8AC3E}">
        <p14:creationId xmlns:p14="http://schemas.microsoft.com/office/powerpoint/2010/main" val="22114981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6-1 MQTT</a:t>
            </a:r>
            <a:r>
              <a:rPr lang="ja-JP" altLang="en-US" sz="3600" dirty="0"/>
              <a:t> </a:t>
            </a:r>
            <a:r>
              <a:rPr lang="en-US" altLang="ja-JP" sz="3600" dirty="0"/>
              <a:t>Dash</a:t>
            </a:r>
            <a:r>
              <a:rPr lang="ja-JP" altLang="en-US" sz="3600" dirty="0"/>
              <a:t>のインストール</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400" dirty="0">
                <a:latin typeface="+mn-ea"/>
              </a:rPr>
              <a:t>Google Play </a:t>
            </a:r>
            <a:r>
              <a:rPr lang="ja-JP" altLang="en-US" sz="2400" dirty="0">
                <a:latin typeface="+mn-ea"/>
              </a:rPr>
              <a:t>にて 「</a:t>
            </a:r>
            <a:r>
              <a:rPr lang="en-US" altLang="ja-JP" sz="2400" dirty="0" err="1">
                <a:latin typeface="+mn-ea"/>
              </a:rPr>
              <a:t>mqtt</a:t>
            </a:r>
            <a:r>
              <a:rPr lang="en-US" altLang="ja-JP" sz="2400" dirty="0">
                <a:latin typeface="+mn-ea"/>
              </a:rPr>
              <a:t> dash</a:t>
            </a:r>
            <a:r>
              <a:rPr lang="ja-JP" altLang="en-US" sz="2400" dirty="0">
                <a:latin typeface="+mn-ea"/>
              </a:rPr>
              <a:t>」 を検索</a:t>
            </a:r>
            <a:endParaRPr lang="en-US" altLang="ja-JP" sz="2400" dirty="0">
              <a:latin typeface="+mn-ea"/>
            </a:endParaRPr>
          </a:p>
          <a:p>
            <a:pPr marL="457200" indent="-457200">
              <a:buFont typeface="Arial" panose="020B0604020202020204" pitchFamily="34" charset="0"/>
              <a:buAutoNum type="arabicParenBoth"/>
            </a:pPr>
            <a:r>
              <a:rPr lang="ja-JP" altLang="en-US" sz="2400" dirty="0">
                <a:latin typeface="+mn-ea"/>
              </a:rPr>
              <a:t>「</a:t>
            </a:r>
            <a:r>
              <a:rPr lang="en-US" altLang="ja-JP" sz="2400" dirty="0" err="1">
                <a:latin typeface="+mn-ea"/>
              </a:rPr>
              <a:t>mqtt</a:t>
            </a:r>
            <a:r>
              <a:rPr lang="en-US" altLang="ja-JP" sz="2400" dirty="0">
                <a:latin typeface="+mn-ea"/>
              </a:rPr>
              <a:t> dash</a:t>
            </a:r>
            <a:r>
              <a:rPr lang="ja-JP" altLang="en-US" sz="2400" dirty="0">
                <a:latin typeface="+mn-ea"/>
              </a:rPr>
              <a:t>」 をインストール</a:t>
            </a:r>
            <a:endParaRPr lang="ja-JP" altLang="en-US" sz="2400" dirty="0"/>
          </a:p>
          <a:p>
            <a:pPr marL="457200" indent="-457200">
              <a:buAutoNum type="arabicParenBoth"/>
            </a:pPr>
            <a:endParaRPr lang="ja-JP" altLang="en-US" sz="2000" dirty="0"/>
          </a:p>
        </p:txBody>
      </p:sp>
      <p:pic>
        <p:nvPicPr>
          <p:cNvPr id="3" name="図 2">
            <a:extLst>
              <a:ext uri="{FF2B5EF4-FFF2-40B4-BE49-F238E27FC236}">
                <a16:creationId xmlns:a16="http://schemas.microsoft.com/office/drawing/2014/main" id="{2467A4ED-DD9A-4CBC-BFAF-380CFDDBD53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54200" y="2313860"/>
            <a:ext cx="2208629" cy="3926452"/>
          </a:xfrm>
          <a:prstGeom prst="rect">
            <a:avLst/>
          </a:prstGeom>
        </p:spPr>
      </p:pic>
      <p:pic>
        <p:nvPicPr>
          <p:cNvPr id="5" name="図 4">
            <a:extLst>
              <a:ext uri="{FF2B5EF4-FFF2-40B4-BE49-F238E27FC236}">
                <a16:creationId xmlns:a16="http://schemas.microsoft.com/office/drawing/2014/main" id="{47EA5BCE-E87C-42D0-BF89-89EF8C004C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4755" y="2313860"/>
            <a:ext cx="2208630" cy="3926453"/>
          </a:xfrm>
          <a:prstGeom prst="rect">
            <a:avLst/>
          </a:prstGeom>
        </p:spPr>
      </p:pic>
      <p:sp>
        <p:nvSpPr>
          <p:cNvPr id="10" name="下矢印 1">
            <a:extLst>
              <a:ext uri="{FF2B5EF4-FFF2-40B4-BE49-F238E27FC236}">
                <a16:creationId xmlns:a16="http://schemas.microsoft.com/office/drawing/2014/main" id="{D9288C43-862C-4142-8E22-63488F4EE28A}"/>
              </a:ext>
            </a:extLst>
          </p:cNvPr>
          <p:cNvSpPr/>
          <p:nvPr/>
        </p:nvSpPr>
        <p:spPr>
          <a:xfrm rot="16200000">
            <a:off x="4002738"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角丸四角形 5">
            <a:extLst>
              <a:ext uri="{FF2B5EF4-FFF2-40B4-BE49-F238E27FC236}">
                <a16:creationId xmlns:a16="http://schemas.microsoft.com/office/drawing/2014/main" id="{8B73547F-218D-43BD-B828-AAF3CC29F472}"/>
              </a:ext>
            </a:extLst>
          </p:cNvPr>
          <p:cNvSpPr/>
          <p:nvPr/>
        </p:nvSpPr>
        <p:spPr>
          <a:xfrm>
            <a:off x="2609888" y="4307247"/>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角丸四角形 5">
            <a:extLst>
              <a:ext uri="{FF2B5EF4-FFF2-40B4-BE49-F238E27FC236}">
                <a16:creationId xmlns:a16="http://schemas.microsoft.com/office/drawing/2014/main" id="{95AEDDE8-51F6-410E-BE16-19E9B30B0EFE}"/>
              </a:ext>
            </a:extLst>
          </p:cNvPr>
          <p:cNvSpPr/>
          <p:nvPr/>
        </p:nvSpPr>
        <p:spPr>
          <a:xfrm>
            <a:off x="5899452" y="4294076"/>
            <a:ext cx="1064041" cy="33235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図 6">
            <a:extLst>
              <a:ext uri="{FF2B5EF4-FFF2-40B4-BE49-F238E27FC236}">
                <a16:creationId xmlns:a16="http://schemas.microsoft.com/office/drawing/2014/main" id="{B9C26F4E-3F5E-4718-AA9C-488E12D16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09642" y="2313859"/>
            <a:ext cx="2208630" cy="3926453"/>
          </a:xfrm>
          <a:prstGeom prst="rect">
            <a:avLst/>
          </a:prstGeom>
        </p:spPr>
      </p:pic>
      <p:sp>
        <p:nvSpPr>
          <p:cNvPr id="16" name="下矢印 1">
            <a:extLst>
              <a:ext uri="{FF2B5EF4-FFF2-40B4-BE49-F238E27FC236}">
                <a16:creationId xmlns:a16="http://schemas.microsoft.com/office/drawing/2014/main" id="{BF634081-02A8-4CB1-A53F-032B121138D8}"/>
              </a:ext>
            </a:extLst>
          </p:cNvPr>
          <p:cNvSpPr/>
          <p:nvPr/>
        </p:nvSpPr>
        <p:spPr>
          <a:xfrm rot="16200000">
            <a:off x="7077625" y="3919811"/>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8780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a:bodyPr>
          <a:lstStyle/>
          <a:p>
            <a:r>
              <a:rPr lang="en-US" altLang="ja-JP" sz="3600" dirty="0"/>
              <a:t>6-2 MQTT dash </a:t>
            </a:r>
            <a:r>
              <a:rPr lang="ja-JP" altLang="en-US" sz="3600" dirty="0"/>
              <a:t>の設定</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MQTT </a:t>
            </a:r>
            <a:r>
              <a:rPr lang="ja-JP" altLang="en-US" sz="2000" dirty="0"/>
              <a:t>サーバの設定を行います</a:t>
            </a:r>
          </a:p>
        </p:txBody>
      </p:sp>
      <p:pic>
        <p:nvPicPr>
          <p:cNvPr id="6" name="図 5">
            <a:extLst>
              <a:ext uri="{FF2B5EF4-FFF2-40B4-BE49-F238E27FC236}">
                <a16:creationId xmlns:a16="http://schemas.microsoft.com/office/drawing/2014/main" id="{1D9C1997-64E0-40CD-9CD2-66452D438D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2345" y="1904939"/>
            <a:ext cx="2580714" cy="4587935"/>
          </a:xfrm>
          <a:prstGeom prst="rect">
            <a:avLst/>
          </a:prstGeom>
        </p:spPr>
      </p:pic>
      <p:pic>
        <p:nvPicPr>
          <p:cNvPr id="12" name="図 11">
            <a:extLst>
              <a:ext uri="{FF2B5EF4-FFF2-40B4-BE49-F238E27FC236}">
                <a16:creationId xmlns:a16="http://schemas.microsoft.com/office/drawing/2014/main" id="{C6DBA732-8640-4064-A106-C81824F734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8332" y="1904938"/>
            <a:ext cx="2580714" cy="4587936"/>
          </a:xfrm>
          <a:prstGeom prst="rect">
            <a:avLst/>
          </a:prstGeom>
        </p:spPr>
      </p:pic>
      <p:sp>
        <p:nvSpPr>
          <p:cNvPr id="14" name="下矢印 1">
            <a:extLst>
              <a:ext uri="{FF2B5EF4-FFF2-40B4-BE49-F238E27FC236}">
                <a16:creationId xmlns:a16="http://schemas.microsoft.com/office/drawing/2014/main" id="{C9D927FE-2B3C-4203-9B41-6217701AFAFE}"/>
              </a:ext>
            </a:extLst>
          </p:cNvPr>
          <p:cNvSpPr/>
          <p:nvPr/>
        </p:nvSpPr>
        <p:spPr>
          <a:xfrm rot="16200000">
            <a:off x="3751244" y="2125357"/>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3199890" y="2090057"/>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四角形吹き出し 10">
            <a:extLst>
              <a:ext uri="{FF2B5EF4-FFF2-40B4-BE49-F238E27FC236}">
                <a16:creationId xmlns:a16="http://schemas.microsoft.com/office/drawing/2014/main" id="{52B0B8C5-2A5F-4FB3-8C53-AA01B5C55682}"/>
              </a:ext>
            </a:extLst>
          </p:cNvPr>
          <p:cNvSpPr/>
          <p:nvPr/>
        </p:nvSpPr>
        <p:spPr>
          <a:xfrm>
            <a:off x="7353191" y="2754156"/>
            <a:ext cx="3294157" cy="1619881"/>
          </a:xfrm>
          <a:prstGeom prst="wedgeRectCallout">
            <a:avLst>
              <a:gd name="adj1" fmla="val -62400"/>
              <a:gd name="adj2" fmla="val 16880"/>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MQTT </a:t>
            </a:r>
            <a:r>
              <a:rPr lang="ja-JP" altLang="en-US" sz="1600" dirty="0">
                <a:solidFill>
                  <a:schemeClr val="tx1"/>
                </a:solidFill>
              </a:rPr>
              <a:t>サーバの設定</a:t>
            </a:r>
            <a:endParaRPr kumimoji="1" lang="en-US" altLang="ja-JP" sz="1600" dirty="0">
              <a:solidFill>
                <a:schemeClr val="tx1"/>
              </a:solidFill>
            </a:endParaRPr>
          </a:p>
          <a:p>
            <a:r>
              <a:rPr kumimoji="1" lang="en-US" altLang="ja-JP" sz="1600" dirty="0">
                <a:solidFill>
                  <a:schemeClr val="tx1"/>
                </a:solidFill>
              </a:rPr>
              <a:t>Name (</a:t>
            </a:r>
            <a:r>
              <a:rPr kumimoji="1" lang="ja-JP" altLang="en-US" sz="1600" dirty="0">
                <a:solidFill>
                  <a:schemeClr val="tx1"/>
                </a:solidFill>
              </a:rPr>
              <a:t>クライアント名</a:t>
            </a:r>
            <a:r>
              <a:rPr kumimoji="1" lang="en-US" altLang="ja-JP" sz="1600" dirty="0">
                <a:solidFill>
                  <a:schemeClr val="tx1"/>
                </a:solidFill>
              </a:rPr>
              <a:t>) : </a:t>
            </a:r>
            <a:r>
              <a:rPr kumimoji="1" lang="ja-JP" altLang="en-US" sz="1600" dirty="0">
                <a:solidFill>
                  <a:schemeClr val="tx1"/>
                </a:solidFill>
              </a:rPr>
              <a:t>任意 </a:t>
            </a:r>
            <a:endParaRPr kumimoji="1" lang="en-US" altLang="ja-JP" sz="1600" dirty="0">
              <a:solidFill>
                <a:schemeClr val="tx1"/>
              </a:solidFill>
            </a:endParaRPr>
          </a:p>
          <a:p>
            <a:r>
              <a:rPr lang="en-US" altLang="ja-JP" sz="1600" dirty="0">
                <a:solidFill>
                  <a:schemeClr val="tx1"/>
                </a:solidFill>
              </a:rPr>
              <a:t>Address :</a:t>
            </a:r>
            <a:r>
              <a:rPr lang="ja-JP" altLang="en-US" sz="1600" dirty="0">
                <a:solidFill>
                  <a:schemeClr val="tx1"/>
                </a:solidFill>
              </a:rPr>
              <a:t> </a:t>
            </a:r>
            <a:r>
              <a:rPr lang="en-US" altLang="ja-JP" sz="1600" dirty="0">
                <a:solidFill>
                  <a:schemeClr val="tx1"/>
                </a:solidFill>
              </a:rPr>
              <a:t>MQTT</a:t>
            </a:r>
            <a:r>
              <a:rPr lang="ja-JP" altLang="en-US" sz="1600" dirty="0">
                <a:solidFill>
                  <a:schemeClr val="tx1"/>
                </a:solidFill>
              </a:rPr>
              <a:t>サーバの</a:t>
            </a:r>
            <a:r>
              <a:rPr lang="en-US" altLang="ja-JP" sz="1600" dirty="0">
                <a:solidFill>
                  <a:schemeClr val="tx1"/>
                </a:solidFill>
              </a:rPr>
              <a:t>IP</a:t>
            </a:r>
            <a:r>
              <a:rPr lang="ja-JP" altLang="en-US" sz="1600" dirty="0">
                <a:solidFill>
                  <a:schemeClr val="tx1"/>
                </a:solidFill>
              </a:rPr>
              <a:t>アドレス</a:t>
            </a:r>
            <a:endParaRPr lang="en-US" altLang="ja-JP" sz="1600" dirty="0">
              <a:solidFill>
                <a:schemeClr val="tx1"/>
              </a:solidFill>
            </a:endParaRPr>
          </a:p>
          <a:p>
            <a:r>
              <a:rPr kumimoji="1" lang="en-US" altLang="ja-JP" sz="1600" dirty="0">
                <a:solidFill>
                  <a:schemeClr val="tx1"/>
                </a:solidFill>
              </a:rPr>
              <a:t>Port : 1883</a:t>
            </a:r>
            <a:endParaRPr kumimoji="1" lang="ja-JP" altLang="en-US" sz="1600" dirty="0">
              <a:solidFill>
                <a:schemeClr val="tx1"/>
              </a:solidFill>
            </a:endParaRPr>
          </a:p>
        </p:txBody>
      </p:sp>
      <p:sp>
        <p:nvSpPr>
          <p:cNvPr id="17" name="四角形吹き出し 10">
            <a:extLst>
              <a:ext uri="{FF2B5EF4-FFF2-40B4-BE49-F238E27FC236}">
                <a16:creationId xmlns:a16="http://schemas.microsoft.com/office/drawing/2014/main" id="{70233CD8-0512-4C62-9BD7-9C5D5F01F7A9}"/>
              </a:ext>
            </a:extLst>
          </p:cNvPr>
          <p:cNvSpPr/>
          <p:nvPr/>
        </p:nvSpPr>
        <p:spPr>
          <a:xfrm>
            <a:off x="7445790" y="2101013"/>
            <a:ext cx="1871757" cy="560819"/>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sp>
        <p:nvSpPr>
          <p:cNvPr id="10" name="四角形吹き出し 10">
            <a:extLst>
              <a:ext uri="{FF2B5EF4-FFF2-40B4-BE49-F238E27FC236}">
                <a16:creationId xmlns:a16="http://schemas.microsoft.com/office/drawing/2014/main" id="{C8CA680A-01C9-4A77-9C2E-C8AE2FEEA4BA}"/>
              </a:ext>
            </a:extLst>
          </p:cNvPr>
          <p:cNvSpPr/>
          <p:nvPr/>
        </p:nvSpPr>
        <p:spPr>
          <a:xfrm>
            <a:off x="8881789" y="4211163"/>
            <a:ext cx="2423585" cy="1242659"/>
          </a:xfrm>
          <a:prstGeom prst="wedgeRectCallout">
            <a:avLst>
              <a:gd name="adj1" fmla="val -32450"/>
              <a:gd name="adj2" fmla="val -63365"/>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rPr>
              <a:t>IP</a:t>
            </a:r>
            <a:r>
              <a:rPr lang="ja-JP" altLang="en-US" sz="1600" dirty="0">
                <a:solidFill>
                  <a:schemeClr val="tx1"/>
                </a:solidFill>
              </a:rPr>
              <a:t>アドレスは</a:t>
            </a:r>
            <a:endParaRPr lang="en-US" altLang="ja-JP" sz="1600" dirty="0">
              <a:solidFill>
                <a:schemeClr val="tx1"/>
              </a:solidFill>
            </a:endParaRPr>
          </a:p>
          <a:p>
            <a:r>
              <a:rPr lang="en-US" altLang="ja-JP" sz="1600" dirty="0">
                <a:solidFill>
                  <a:schemeClr val="tx1"/>
                </a:solidFill>
              </a:rPr>
              <a:t>5-5 </a:t>
            </a:r>
            <a:r>
              <a:rPr lang="en-US" altLang="ja-JP" sz="1600" dirty="0">
                <a:solidFill>
                  <a:srgbClr val="00B050"/>
                </a:solidFill>
              </a:rPr>
              <a:t>STM32</a:t>
            </a:r>
            <a:r>
              <a:rPr lang="ja-JP" altLang="en-US" sz="1600" dirty="0">
                <a:solidFill>
                  <a:schemeClr val="tx1"/>
                </a:solidFill>
              </a:rPr>
              <a:t>にサンプルプログラムを書き込む の  </a:t>
            </a:r>
            <a:r>
              <a:rPr lang="en-US" altLang="ja-JP" sz="1600" dirty="0">
                <a:solidFill>
                  <a:schemeClr val="tx1"/>
                </a:solidFill>
              </a:rPr>
              <a:t>(4) </a:t>
            </a:r>
            <a:r>
              <a:rPr lang="ja-JP" altLang="en-US" sz="1600" dirty="0">
                <a:solidFill>
                  <a:schemeClr val="tx1"/>
                </a:solidFill>
              </a:rPr>
              <a:t>を参照</a:t>
            </a:r>
            <a:endParaRPr kumimoji="1" lang="ja-JP" altLang="en-US" sz="1600" dirty="0">
              <a:solidFill>
                <a:schemeClr val="tx1"/>
              </a:solidFill>
            </a:endParaRPr>
          </a:p>
        </p:txBody>
      </p:sp>
    </p:spTree>
    <p:extLst>
      <p:ext uri="{BB962C8B-B14F-4D97-AF65-F5344CB8AC3E}">
        <p14:creationId xmlns:p14="http://schemas.microsoft.com/office/powerpoint/2010/main" val="12091504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0" y="15503"/>
            <a:ext cx="12192000" cy="1325563"/>
          </a:xfrm>
        </p:spPr>
        <p:txBody>
          <a:bodyPr>
            <a:normAutofit/>
          </a:bodyPr>
          <a:lstStyle/>
          <a:p>
            <a:pPr algn="ctr"/>
            <a:r>
              <a:rPr lang="en-US" altLang="ja-JP" sz="4000" dirty="0"/>
              <a:t>7 </a:t>
            </a:r>
            <a:r>
              <a:rPr lang="en-US" altLang="ja-JP" sz="4000" dirty="0">
                <a:solidFill>
                  <a:srgbClr val="0563C1"/>
                </a:solidFill>
              </a:rPr>
              <a:t>Node-RED</a:t>
            </a:r>
            <a:r>
              <a:rPr lang="ja-JP" altLang="en-US" sz="4000" dirty="0"/>
              <a:t>に集めたデータを</a:t>
            </a:r>
            <a:r>
              <a:rPr lang="en-US" altLang="ja-JP" sz="4000" dirty="0">
                <a:solidFill>
                  <a:srgbClr val="0563C1"/>
                </a:solidFill>
              </a:rPr>
              <a:t>MQTT Dash</a:t>
            </a:r>
            <a:r>
              <a:rPr lang="ja-JP" altLang="en-US" sz="4000" dirty="0"/>
              <a:t>で見る</a:t>
            </a:r>
            <a:endParaRPr lang="en-US" sz="4000" dirty="0"/>
          </a:p>
        </p:txBody>
      </p:sp>
      <p:grpSp>
        <p:nvGrpSpPr>
          <p:cNvPr id="6" name="グループ化 5"/>
          <p:cNvGrpSpPr/>
          <p:nvPr/>
        </p:nvGrpSpPr>
        <p:grpSpPr>
          <a:xfrm>
            <a:off x="966167" y="4264778"/>
            <a:ext cx="10557603" cy="2145618"/>
            <a:chOff x="966167" y="4264778"/>
            <a:chExt cx="10557603" cy="2145618"/>
          </a:xfrm>
        </p:grpSpPr>
        <p:sp>
          <p:nvSpPr>
            <p:cNvPr id="7" name="正方形/長方形 6">
              <a:extLst>
                <a:ext uri="{FF2B5EF4-FFF2-40B4-BE49-F238E27FC236}">
                  <a16:creationId xmlns:a16="http://schemas.microsoft.com/office/drawing/2014/main" id="{D539BA3B-9E57-4968-9012-39852B848129}"/>
                </a:ext>
              </a:extLst>
            </p:cNvPr>
            <p:cNvSpPr/>
            <p:nvPr/>
          </p:nvSpPr>
          <p:spPr>
            <a:xfrm>
              <a:off x="4888925" y="4329610"/>
              <a:ext cx="2702534" cy="208078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8" name="テキスト ボックス 6">
              <a:extLst>
                <a:ext uri="{FF2B5EF4-FFF2-40B4-BE49-F238E27FC236}">
                  <a16:creationId xmlns:a16="http://schemas.microsoft.com/office/drawing/2014/main" id="{B86BF7DE-FF3A-428F-9539-8D606F9789C8}"/>
                </a:ext>
              </a:extLst>
            </p:cNvPr>
            <p:cNvSpPr txBox="1"/>
            <p:nvPr/>
          </p:nvSpPr>
          <p:spPr>
            <a:xfrm>
              <a:off x="5732597" y="5756230"/>
              <a:ext cx="1301959" cy="584775"/>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70C0"/>
                  </a:solidFill>
                  <a:latin typeface="Arial Black" panose="020B0A04020102020204" pitchFamily="34" charset="0"/>
                </a:rPr>
                <a:t>Node-RED</a:t>
              </a:r>
            </a:p>
            <a:p>
              <a:r>
                <a:rPr lang="en-US" altLang="ja-JP" sz="1600" dirty="0">
                  <a:solidFill>
                    <a:srgbClr val="0070C0"/>
                  </a:solidFill>
                  <a:latin typeface="Arial Black" panose="020B0A04020102020204" pitchFamily="34" charset="0"/>
                </a:rPr>
                <a:t>(Broker)</a:t>
              </a:r>
              <a:endParaRPr kumimoji="1" lang="ja-JP" altLang="en-US" sz="1600" dirty="0">
                <a:solidFill>
                  <a:srgbClr val="0070C0"/>
                </a:solidFill>
                <a:latin typeface="Arial Black" panose="020B0A04020102020204" pitchFamily="34" charset="0"/>
              </a:endParaRPr>
            </a:p>
          </p:txBody>
        </p:sp>
        <p:cxnSp>
          <p:nvCxnSpPr>
            <p:cNvPr id="9" name="直線コネクタ 12">
              <a:extLst>
                <a:ext uri="{FF2B5EF4-FFF2-40B4-BE49-F238E27FC236}">
                  <a16:creationId xmlns:a16="http://schemas.microsoft.com/office/drawing/2014/main" id="{675114E6-8230-48B0-A1EF-1C2FDAFCE82F}"/>
                </a:ext>
              </a:extLst>
            </p:cNvPr>
            <p:cNvCxnSpPr>
              <a:cxnSpLocks/>
              <a:stCxn id="7" idx="1"/>
            </p:cNvCxnSpPr>
            <p:nvPr/>
          </p:nvCxnSpPr>
          <p:spPr>
            <a:xfrm rot="10800000">
              <a:off x="3327167" y="4863879"/>
              <a:ext cx="1561759" cy="506124"/>
            </a:xfrm>
            <a:prstGeom prst="bentConnector3">
              <a:avLst>
                <a:gd name="adj1" fmla="val 50000"/>
              </a:avLst>
            </a:prstGeom>
            <a:ln w="57150">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10" name="テキスト ボックス 18">
              <a:extLst>
                <a:ext uri="{FF2B5EF4-FFF2-40B4-BE49-F238E27FC236}">
                  <a16:creationId xmlns:a16="http://schemas.microsoft.com/office/drawing/2014/main" id="{897593B9-F6A3-407B-A334-94F0DBFE097F}"/>
                </a:ext>
              </a:extLst>
            </p:cNvPr>
            <p:cNvSpPr txBox="1"/>
            <p:nvPr/>
          </p:nvSpPr>
          <p:spPr>
            <a:xfrm>
              <a:off x="3458213" y="5119482"/>
              <a:ext cx="677238"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1" name="テキスト ボックス 18">
              <a:extLst>
                <a:ext uri="{FF2B5EF4-FFF2-40B4-BE49-F238E27FC236}">
                  <a16:creationId xmlns:a16="http://schemas.microsoft.com/office/drawing/2014/main" id="{7F15ED35-84E0-4027-85DA-F81DEFCCA7CB}"/>
                </a:ext>
              </a:extLst>
            </p:cNvPr>
            <p:cNvSpPr txBox="1"/>
            <p:nvPr/>
          </p:nvSpPr>
          <p:spPr>
            <a:xfrm>
              <a:off x="7955139" y="5028656"/>
              <a:ext cx="677237" cy="276999"/>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200" dirty="0">
                  <a:latin typeface="Arial Black" panose="020B0A04020102020204" pitchFamily="34" charset="0"/>
                </a:rPr>
                <a:t>MQTT</a:t>
              </a:r>
              <a:endParaRPr kumimoji="1" lang="ja-JP" altLang="en-US" sz="1200" dirty="0">
                <a:latin typeface="Arial Black" panose="020B0A04020102020204" pitchFamily="34" charset="0"/>
              </a:endParaRPr>
            </a:p>
          </p:txBody>
        </p:sp>
        <p:sp>
          <p:nvSpPr>
            <p:cNvPr id="12" name="テキスト ボックス 18">
              <a:extLst>
                <a:ext uri="{FF2B5EF4-FFF2-40B4-BE49-F238E27FC236}">
                  <a16:creationId xmlns:a16="http://schemas.microsoft.com/office/drawing/2014/main" id="{77FEC16D-1A80-4E63-9D49-2D76C795612B}"/>
                </a:ext>
              </a:extLst>
            </p:cNvPr>
            <p:cNvSpPr txBox="1"/>
            <p:nvPr/>
          </p:nvSpPr>
          <p:spPr>
            <a:xfrm>
              <a:off x="3228147" y="5417676"/>
              <a:ext cx="1513941"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pic>
          <p:nvPicPr>
            <p:cNvPr id="13" name="図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9885" y="4329610"/>
              <a:ext cx="1796299" cy="1068538"/>
            </a:xfrm>
            <a:prstGeom prst="rect">
              <a:avLst/>
            </a:prstGeom>
          </p:spPr>
        </p:pic>
        <p:sp>
          <p:nvSpPr>
            <p:cNvPr id="14" name="テキスト ボックス 18">
              <a:extLst>
                <a:ext uri="{FF2B5EF4-FFF2-40B4-BE49-F238E27FC236}">
                  <a16:creationId xmlns:a16="http://schemas.microsoft.com/office/drawing/2014/main" id="{FF204FEE-85C2-4975-9A76-50A781417DAF}"/>
                </a:ext>
              </a:extLst>
            </p:cNvPr>
            <p:cNvSpPr txBox="1"/>
            <p:nvPr/>
          </p:nvSpPr>
          <p:spPr>
            <a:xfrm>
              <a:off x="2671608" y="6034509"/>
              <a:ext cx="253596"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a:solidFill>
                    <a:srgbClr val="34CDD7"/>
                  </a:solidFill>
                  <a:latin typeface="Arial Black" panose="020B0A04020102020204" pitchFamily="34" charset="0"/>
                </a:rPr>
                <a:t> </a:t>
              </a:r>
              <a:endParaRPr kumimoji="1" lang="ja-JP" altLang="en-US" sz="1600" dirty="0">
                <a:solidFill>
                  <a:srgbClr val="34CDD7"/>
                </a:solidFill>
                <a:latin typeface="Arial Black" panose="020B0A04020102020204" pitchFamily="34" charset="0"/>
              </a:endParaRPr>
            </a:p>
          </p:txBody>
        </p:sp>
        <p:cxnSp>
          <p:nvCxnSpPr>
            <p:cNvPr id="15" name="直線コネクタ 12">
              <a:extLst>
                <a:ext uri="{FF2B5EF4-FFF2-40B4-BE49-F238E27FC236}">
                  <a16:creationId xmlns:a16="http://schemas.microsoft.com/office/drawing/2014/main" id="{E23705D7-2F30-44A2-9A61-DBBEAAAF5D3C}"/>
                </a:ext>
              </a:extLst>
            </p:cNvPr>
            <p:cNvCxnSpPr>
              <a:cxnSpLocks/>
              <a:stCxn id="37" idx="0"/>
              <a:endCxn id="13" idx="1"/>
            </p:cNvCxnSpPr>
            <p:nvPr/>
          </p:nvCxnSpPr>
          <p:spPr>
            <a:xfrm rot="5400000" flipH="1" flipV="1">
              <a:off x="1280363" y="5169877"/>
              <a:ext cx="675519" cy="63525"/>
            </a:xfrm>
            <a:prstGeom prst="bentConnector2">
              <a:avLst/>
            </a:prstGeom>
            <a:ln w="571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6" name="テキスト ボックス 1028">
              <a:extLst>
                <a:ext uri="{FF2B5EF4-FFF2-40B4-BE49-F238E27FC236}">
                  <a16:creationId xmlns:a16="http://schemas.microsoft.com/office/drawing/2014/main" id="{4B3849C2-1737-4CD7-BF75-83D9E7FB9E88}"/>
                </a:ext>
              </a:extLst>
            </p:cNvPr>
            <p:cNvSpPr txBox="1"/>
            <p:nvPr/>
          </p:nvSpPr>
          <p:spPr>
            <a:xfrm>
              <a:off x="2368796" y="5716499"/>
              <a:ext cx="1414170" cy="584775"/>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endParaRPr kumimoji="1" lang="en-US" altLang="ja-JP" sz="1600" dirty="0">
                <a:solidFill>
                  <a:srgbClr val="389142"/>
                </a:solidFill>
                <a:latin typeface="Arial Black" panose="020B0A04020102020204" pitchFamily="34" charset="0"/>
              </a:endParaRPr>
            </a:p>
            <a:p>
              <a:r>
                <a:rPr lang="en-US" altLang="ja-JP" sz="1600" dirty="0">
                  <a:solidFill>
                    <a:srgbClr val="2E75B6"/>
                  </a:solidFill>
                  <a:latin typeface="Arial Black" panose="020B0A04020102020204" pitchFamily="34" charset="0"/>
                </a:rPr>
                <a:t>(Publisher)</a:t>
              </a:r>
              <a:endParaRPr kumimoji="1" lang="ja-JP" altLang="en-US" sz="1600" dirty="0">
                <a:solidFill>
                  <a:srgbClr val="2E75B6"/>
                </a:solidFill>
                <a:latin typeface="Arial Black" panose="020B0A04020102020204" pitchFamily="34" charset="0"/>
              </a:endParaRPr>
            </a:p>
          </p:txBody>
        </p:sp>
        <p:grpSp>
          <p:nvGrpSpPr>
            <p:cNvPr id="17" name="グループ化 16"/>
            <p:cNvGrpSpPr/>
            <p:nvPr/>
          </p:nvGrpSpPr>
          <p:grpSpPr>
            <a:xfrm>
              <a:off x="1162161" y="5539398"/>
              <a:ext cx="1159313" cy="847980"/>
              <a:chOff x="19885" y="2746129"/>
              <a:chExt cx="1374112" cy="1005590"/>
            </a:xfrm>
          </p:grpSpPr>
          <p:sp>
            <p:nvSpPr>
              <p:cNvPr id="36" name="テキスト ボックス 18">
                <a:extLst>
                  <a:ext uri="{FF2B5EF4-FFF2-40B4-BE49-F238E27FC236}">
                    <a16:creationId xmlns:a16="http://schemas.microsoft.com/office/drawing/2014/main" id="{79BAEC1D-DDA4-47A9-A095-6CBA84EAF2CC}"/>
                  </a:ext>
                </a:extLst>
              </p:cNvPr>
              <p:cNvSpPr txBox="1"/>
              <p:nvPr/>
            </p:nvSpPr>
            <p:spPr>
              <a:xfrm>
                <a:off x="133221" y="2985111"/>
                <a:ext cx="857284" cy="328483"/>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ctr"/>
                <a:r>
                  <a:rPr kumimoji="1" lang="ja-JP" altLang="en-US" sz="1200" dirty="0">
                    <a:solidFill>
                      <a:srgbClr val="00B050"/>
                    </a:solidFill>
                    <a:latin typeface="Arial Black" panose="020B0A04020102020204" pitchFamily="34" charset="0"/>
                  </a:rPr>
                  <a:t>開発</a:t>
                </a:r>
                <a:r>
                  <a:rPr kumimoji="1" lang="en-US" altLang="ja-JP" sz="1200" dirty="0">
                    <a:solidFill>
                      <a:srgbClr val="00B050"/>
                    </a:solidFill>
                    <a:latin typeface="Arial Black" panose="020B0A04020102020204" pitchFamily="34" charset="0"/>
                  </a:rPr>
                  <a:t>PC</a:t>
                </a:r>
                <a:endParaRPr kumimoji="1" lang="ja-JP" altLang="en-US" sz="1200" dirty="0">
                  <a:solidFill>
                    <a:srgbClr val="00B050"/>
                  </a:solidFill>
                  <a:latin typeface="Arial Black" panose="020B0A04020102020204" pitchFamily="34" charset="0"/>
                </a:endParaRPr>
              </a:p>
            </p:txBody>
          </p:sp>
          <p:pic>
            <p:nvPicPr>
              <p:cNvPr id="37" name="図 36">
                <a:extLst>
                  <a:ext uri="{FF2B5EF4-FFF2-40B4-BE49-F238E27FC236}">
                    <a16:creationId xmlns:a16="http://schemas.microsoft.com/office/drawing/2014/main" id="{91775A5F-35F5-4E39-ADED-2EE88F459B6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885" y="2746129"/>
                <a:ext cx="1005590" cy="1005590"/>
              </a:xfrm>
              <a:prstGeom prst="rect">
                <a:avLst/>
              </a:prstGeom>
            </p:spPr>
          </p:pic>
          <p:sp>
            <p:nvSpPr>
              <p:cNvPr id="38" name="テキスト ボックス 37">
                <a:extLst>
                  <a:ext uri="{FF2B5EF4-FFF2-40B4-BE49-F238E27FC236}">
                    <a16:creationId xmlns:a16="http://schemas.microsoft.com/office/drawing/2014/main" id="{A664354D-E89A-4550-BE3F-AD199A690DAB}"/>
                  </a:ext>
                </a:extLst>
              </p:cNvPr>
              <p:cNvSpPr txBox="1"/>
              <p:nvPr/>
            </p:nvSpPr>
            <p:spPr>
              <a:xfrm>
                <a:off x="1022256" y="3154388"/>
                <a:ext cx="371741" cy="353134"/>
              </a:xfrm>
              <a:prstGeom prst="ellipse">
                <a:avLst/>
              </a:prstGeom>
              <a:solidFill>
                <a:schemeClr val="bg1">
                  <a:lumMod val="65000"/>
                </a:schemeClr>
              </a:solidFill>
            </p:spPr>
            <p:txBody>
              <a:bodyPr wrap="none" rtlCol="0" anchor="ctr">
                <a:noAutofit/>
              </a:bodyPr>
              <a:lstStyle/>
              <a:p>
                <a:pPr algn="ctr"/>
                <a:r>
                  <a:rPr lang="en-US" altLang="ja-JP" b="1" dirty="0">
                    <a:solidFill>
                      <a:schemeClr val="bg1"/>
                    </a:solidFill>
                  </a:rPr>
                  <a:t>1</a:t>
                </a:r>
                <a:endParaRPr kumimoji="1" lang="ja-JP" altLang="en-US" b="1" dirty="0">
                  <a:solidFill>
                    <a:schemeClr val="bg1"/>
                  </a:solidFill>
                </a:endParaRPr>
              </a:p>
            </p:txBody>
          </p:sp>
        </p:grpSp>
        <p:sp>
          <p:nvSpPr>
            <p:cNvPr id="18" name="テキスト ボックス 17">
              <a:extLst>
                <a:ext uri="{FF2B5EF4-FFF2-40B4-BE49-F238E27FC236}">
                  <a16:creationId xmlns:a16="http://schemas.microsoft.com/office/drawing/2014/main" id="{F79F7FCE-D6C1-4F70-8B4A-A1D2AE4F4256}"/>
                </a:ext>
              </a:extLst>
            </p:cNvPr>
            <p:cNvSpPr txBox="1"/>
            <p:nvPr/>
          </p:nvSpPr>
          <p:spPr>
            <a:xfrm>
              <a:off x="1804554" y="518729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2</a:t>
              </a:r>
              <a:endParaRPr kumimoji="1" lang="ja-JP" altLang="en-US" b="1" dirty="0">
                <a:solidFill>
                  <a:schemeClr val="bg1"/>
                </a:solidFill>
              </a:endParaRPr>
            </a:p>
          </p:txBody>
        </p:sp>
        <p:sp>
          <p:nvSpPr>
            <p:cNvPr id="19" name="テキスト ボックス 18">
              <a:extLst>
                <a:ext uri="{FF2B5EF4-FFF2-40B4-BE49-F238E27FC236}">
                  <a16:creationId xmlns:a16="http://schemas.microsoft.com/office/drawing/2014/main" id="{B726A81A-F3E0-4911-A320-27E40428EA8F}"/>
                </a:ext>
              </a:extLst>
            </p:cNvPr>
            <p:cNvSpPr txBox="1"/>
            <p:nvPr/>
          </p:nvSpPr>
          <p:spPr>
            <a:xfrm>
              <a:off x="2176294" y="5184254"/>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3</a:t>
              </a:r>
              <a:endParaRPr kumimoji="1" lang="ja-JP" altLang="en-US" b="1" dirty="0">
                <a:solidFill>
                  <a:schemeClr val="bg1"/>
                </a:solidFill>
              </a:endParaRPr>
            </a:p>
          </p:txBody>
        </p:sp>
        <p:sp>
          <p:nvSpPr>
            <p:cNvPr id="20" name="テキスト ボックス 19">
              <a:extLst>
                <a:ext uri="{FF2B5EF4-FFF2-40B4-BE49-F238E27FC236}">
                  <a16:creationId xmlns:a16="http://schemas.microsoft.com/office/drawing/2014/main" id="{8AEFB4E3-2DD7-4C64-93E2-173EA7A77AAC}"/>
                </a:ext>
              </a:extLst>
            </p:cNvPr>
            <p:cNvSpPr txBox="1"/>
            <p:nvPr/>
          </p:nvSpPr>
          <p:spPr>
            <a:xfrm>
              <a:off x="10122156" y="5311878"/>
              <a:ext cx="371740" cy="353134"/>
            </a:xfrm>
            <a:prstGeom prst="ellipse">
              <a:avLst/>
            </a:prstGeom>
            <a:solidFill>
              <a:srgbClr val="FF6699"/>
            </a:solidFill>
          </p:spPr>
          <p:txBody>
            <a:bodyPr wrap="none" rtlCol="0" anchor="ctr">
              <a:noAutofit/>
            </a:bodyPr>
            <a:lstStyle/>
            <a:p>
              <a:pPr algn="ctr"/>
              <a:r>
                <a:rPr kumimoji="1" lang="en-US" altLang="ja-JP" b="1" dirty="0">
                  <a:solidFill>
                    <a:schemeClr val="bg1"/>
                  </a:solidFill>
                </a:rPr>
                <a:t>7</a:t>
              </a:r>
              <a:endParaRPr kumimoji="1" lang="ja-JP" altLang="en-US" b="1" dirty="0">
                <a:solidFill>
                  <a:schemeClr val="bg1"/>
                </a:solidFill>
              </a:endParaRPr>
            </a:p>
          </p:txBody>
        </p:sp>
        <p:sp>
          <p:nvSpPr>
            <p:cNvPr id="21" name="テキスト ボックス 20">
              <a:extLst>
                <a:ext uri="{FF2B5EF4-FFF2-40B4-BE49-F238E27FC236}">
                  <a16:creationId xmlns:a16="http://schemas.microsoft.com/office/drawing/2014/main" id="{61B66884-2612-4FF3-9B63-40ECA6378A3F}"/>
                </a:ext>
              </a:extLst>
            </p:cNvPr>
            <p:cNvSpPr txBox="1"/>
            <p:nvPr/>
          </p:nvSpPr>
          <p:spPr>
            <a:xfrm>
              <a:off x="10531837" y="5309064"/>
              <a:ext cx="371740" cy="353134"/>
            </a:xfrm>
            <a:prstGeom prst="ellipse">
              <a:avLst/>
            </a:prstGeom>
            <a:solidFill>
              <a:schemeClr val="bg1">
                <a:lumMod val="65000"/>
              </a:schemeClr>
            </a:solidFill>
          </p:spPr>
          <p:txBody>
            <a:bodyPr wrap="none" rtlCol="0" anchor="ctr">
              <a:noAutofit/>
            </a:bodyPr>
            <a:lstStyle>
              <a:defPPr>
                <a:defRPr lang="en-US"/>
              </a:defPPr>
              <a:lvl1pPr algn="ctr">
                <a:defRPr kumimoji="1" b="1">
                  <a:solidFill>
                    <a:schemeClr val="bg1"/>
                  </a:solidFill>
                </a:defRPr>
              </a:lvl1pPr>
            </a:lstStyle>
            <a:p>
              <a:r>
                <a:rPr lang="en-US" altLang="ja-JP" dirty="0"/>
                <a:t>8</a:t>
              </a:r>
              <a:endParaRPr lang="ja-JP" altLang="en-US" dirty="0"/>
            </a:p>
          </p:txBody>
        </p:sp>
        <p:sp>
          <p:nvSpPr>
            <p:cNvPr id="22" name="正方形/長方形 21">
              <a:extLst>
                <a:ext uri="{FF2B5EF4-FFF2-40B4-BE49-F238E27FC236}">
                  <a16:creationId xmlns:a16="http://schemas.microsoft.com/office/drawing/2014/main" id="{EE3FD00C-8D11-4164-8B81-BB89987E70A2}"/>
                </a:ext>
              </a:extLst>
            </p:cNvPr>
            <p:cNvSpPr/>
            <p:nvPr/>
          </p:nvSpPr>
          <p:spPr>
            <a:xfrm>
              <a:off x="3019661" y="6180492"/>
              <a:ext cx="173736" cy="173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p:cNvPicPr>
              <a:picLocks noChangeAspect="1"/>
            </p:cNvPicPr>
            <p:nvPr/>
          </p:nvPicPr>
          <p:blipFill>
            <a:blip r:embed="rId4"/>
            <a:stretch>
              <a:fillRect/>
            </a:stretch>
          </p:blipFill>
          <p:spPr>
            <a:xfrm>
              <a:off x="5450128" y="4524145"/>
              <a:ext cx="1875663" cy="1192533"/>
            </a:xfrm>
            <a:prstGeom prst="rect">
              <a:avLst/>
            </a:prstGeom>
          </p:spPr>
        </p:pic>
        <p:sp>
          <p:nvSpPr>
            <p:cNvPr id="24" name="テキスト ボックス 23">
              <a:extLst>
                <a:ext uri="{FF2B5EF4-FFF2-40B4-BE49-F238E27FC236}">
                  <a16:creationId xmlns:a16="http://schemas.microsoft.com/office/drawing/2014/main" id="{8AEFB4E3-2DD7-4C64-93E2-173EA7A77AAC}"/>
                </a:ext>
              </a:extLst>
            </p:cNvPr>
            <p:cNvSpPr txBox="1"/>
            <p:nvPr/>
          </p:nvSpPr>
          <p:spPr>
            <a:xfrm>
              <a:off x="9704280" y="5310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6</a:t>
              </a:r>
              <a:endParaRPr kumimoji="1" lang="ja-JP" altLang="en-US" b="1" dirty="0">
                <a:solidFill>
                  <a:schemeClr val="bg1"/>
                </a:solidFill>
              </a:endParaRPr>
            </a:p>
          </p:txBody>
        </p:sp>
        <p:sp>
          <p:nvSpPr>
            <p:cNvPr id="25" name="テキスト ボックス 24">
              <a:extLst>
                <a:ext uri="{FF2B5EF4-FFF2-40B4-BE49-F238E27FC236}">
                  <a16:creationId xmlns:a16="http://schemas.microsoft.com/office/drawing/2014/main" id="{4A1385FC-B08E-4827-B1F8-44B1C501DA3F}"/>
                </a:ext>
              </a:extLst>
            </p:cNvPr>
            <p:cNvSpPr txBox="1"/>
            <p:nvPr/>
          </p:nvSpPr>
          <p:spPr>
            <a:xfrm>
              <a:off x="5880640" y="5322158"/>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4</a:t>
              </a:r>
              <a:endParaRPr kumimoji="1" lang="ja-JP" altLang="en-US" b="1" dirty="0">
                <a:solidFill>
                  <a:schemeClr val="bg1"/>
                </a:solidFill>
              </a:endParaRPr>
            </a:p>
          </p:txBody>
        </p:sp>
        <p:sp>
          <p:nvSpPr>
            <p:cNvPr id="26" name="テキスト ボックス 25">
              <a:extLst>
                <a:ext uri="{FF2B5EF4-FFF2-40B4-BE49-F238E27FC236}">
                  <a16:creationId xmlns:a16="http://schemas.microsoft.com/office/drawing/2014/main" id="{6D6AE78C-9A58-4876-8695-236C54C8E0AF}"/>
                </a:ext>
              </a:extLst>
            </p:cNvPr>
            <p:cNvSpPr txBox="1"/>
            <p:nvPr/>
          </p:nvSpPr>
          <p:spPr>
            <a:xfrm>
              <a:off x="6277578" y="5324466"/>
              <a:ext cx="371740" cy="353134"/>
            </a:xfrm>
            <a:prstGeom prst="ellipse">
              <a:avLst/>
            </a:prstGeom>
            <a:solidFill>
              <a:schemeClr val="bg1">
                <a:lumMod val="65000"/>
              </a:schemeClr>
            </a:solidFill>
          </p:spPr>
          <p:txBody>
            <a:bodyPr wrap="none" rtlCol="0" anchor="ctr">
              <a:noAutofit/>
            </a:bodyPr>
            <a:lstStyle/>
            <a:p>
              <a:pPr algn="ctr"/>
              <a:r>
                <a:rPr kumimoji="1" lang="en-US" altLang="ja-JP" b="1" dirty="0">
                  <a:solidFill>
                    <a:schemeClr val="bg1"/>
                  </a:solidFill>
                </a:rPr>
                <a:t>5</a:t>
              </a:r>
              <a:endParaRPr kumimoji="1" lang="ja-JP" altLang="en-US" b="1" dirty="0">
                <a:solidFill>
                  <a:schemeClr val="bg1"/>
                </a:solidFill>
              </a:endParaRPr>
            </a:p>
          </p:txBody>
        </p:sp>
        <p:pic>
          <p:nvPicPr>
            <p:cNvPr id="27" name="図 26"/>
            <p:cNvPicPr>
              <a:picLocks noChangeAspect="1"/>
            </p:cNvPicPr>
            <p:nvPr/>
          </p:nvPicPr>
          <p:blipFill>
            <a:blip r:embed="rId5"/>
            <a:stretch>
              <a:fillRect/>
            </a:stretch>
          </p:blipFill>
          <p:spPr>
            <a:xfrm>
              <a:off x="9982648" y="4662272"/>
              <a:ext cx="552972" cy="573238"/>
            </a:xfrm>
            <a:prstGeom prst="rect">
              <a:avLst/>
            </a:prstGeom>
          </p:spPr>
        </p:pic>
        <p:sp>
          <p:nvSpPr>
            <p:cNvPr id="28" name="テキスト ボックス 20">
              <a:extLst>
                <a:ext uri="{FF2B5EF4-FFF2-40B4-BE49-F238E27FC236}">
                  <a16:creationId xmlns:a16="http://schemas.microsoft.com/office/drawing/2014/main" id="{27C5CB55-6A7C-4EBA-8443-1D8A54E2B9E2}"/>
                </a:ext>
              </a:extLst>
            </p:cNvPr>
            <p:cNvSpPr txBox="1"/>
            <p:nvPr/>
          </p:nvSpPr>
          <p:spPr>
            <a:xfrm>
              <a:off x="9555180" y="5696300"/>
              <a:ext cx="1661670" cy="584775"/>
            </a:xfrm>
            <a:prstGeom prst="rect">
              <a:avLst/>
            </a:prstGeom>
            <a:noFill/>
          </p:spPr>
          <p:txBody>
            <a:bodyPr wrap="squar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006DD6"/>
                  </a:solidFill>
                  <a:latin typeface="Arial Black" panose="020B0A04020102020204" pitchFamily="34" charset="0"/>
                </a:rPr>
                <a:t>MQTT</a:t>
              </a:r>
              <a:r>
                <a:rPr kumimoji="1" lang="ja-JP" altLang="en-US" sz="1600" dirty="0">
                  <a:solidFill>
                    <a:srgbClr val="006DD6"/>
                  </a:solidFill>
                  <a:latin typeface="Arial Black" panose="020B0A04020102020204" pitchFamily="34" charset="0"/>
                </a:rPr>
                <a:t> </a:t>
              </a:r>
              <a:r>
                <a:rPr kumimoji="1" lang="en-US" altLang="ja-JP" sz="1600" dirty="0">
                  <a:solidFill>
                    <a:srgbClr val="006DD6"/>
                  </a:solidFill>
                  <a:latin typeface="Arial Black" panose="020B0A04020102020204" pitchFamily="34" charset="0"/>
                </a:rPr>
                <a:t>Dash</a:t>
              </a:r>
            </a:p>
            <a:p>
              <a:r>
                <a:rPr lang="en-US" altLang="ja-JP" sz="1600" dirty="0">
                  <a:solidFill>
                    <a:srgbClr val="0070C0"/>
                  </a:solidFill>
                  <a:latin typeface="Arial Black" panose="020B0A04020102020204" pitchFamily="34" charset="0"/>
                </a:rPr>
                <a:t>(Subscriber)</a:t>
              </a:r>
              <a:endParaRPr kumimoji="1" lang="en-US" altLang="ja-JP" sz="1600" dirty="0">
                <a:solidFill>
                  <a:srgbClr val="006DD6"/>
                </a:solidFill>
                <a:latin typeface="Arial Black" panose="020B0A04020102020204" pitchFamily="34" charset="0"/>
              </a:endParaRPr>
            </a:p>
          </p:txBody>
        </p:sp>
        <p:cxnSp>
          <p:nvCxnSpPr>
            <p:cNvPr id="29" name="直線コネクタ 28">
              <a:extLst>
                <a:ext uri="{FF2B5EF4-FFF2-40B4-BE49-F238E27FC236}">
                  <a16:creationId xmlns:a16="http://schemas.microsoft.com/office/drawing/2014/main" id="{FE8B996E-5782-4355-8BBC-B782CB7BD453}"/>
                </a:ext>
              </a:extLst>
            </p:cNvPr>
            <p:cNvCxnSpPr>
              <a:cxnSpLocks/>
              <a:stCxn id="7" idx="3"/>
              <a:endCxn id="31" idx="1"/>
            </p:cNvCxnSpPr>
            <p:nvPr/>
          </p:nvCxnSpPr>
          <p:spPr>
            <a:xfrm>
              <a:off x="7591459" y="5370003"/>
              <a:ext cx="1599963" cy="0"/>
            </a:xfrm>
            <a:prstGeom prst="straightConnector1">
              <a:avLst/>
            </a:prstGeom>
            <a:ln w="57150" cap="rnd">
              <a:solidFill>
                <a:srgbClr val="34CDD7"/>
              </a:solidFill>
              <a:prstDash val="sysDot"/>
            </a:ln>
          </p:spPr>
          <p:style>
            <a:lnRef idx="1">
              <a:schemeClr val="accent1"/>
            </a:lnRef>
            <a:fillRef idx="0">
              <a:schemeClr val="accent1"/>
            </a:fillRef>
            <a:effectRef idx="0">
              <a:schemeClr val="accent1"/>
            </a:effectRef>
            <a:fontRef idx="minor">
              <a:schemeClr val="tx1"/>
            </a:fontRef>
          </p:style>
        </p:cxnSp>
        <p:sp>
          <p:nvSpPr>
            <p:cNvPr id="30" name="テキスト ボックス 1028">
              <a:extLst>
                <a:ext uri="{FF2B5EF4-FFF2-40B4-BE49-F238E27FC236}">
                  <a16:creationId xmlns:a16="http://schemas.microsoft.com/office/drawing/2014/main" id="{4B3849C2-1737-4CD7-BF75-83D9E7FB9E88}"/>
                </a:ext>
              </a:extLst>
            </p:cNvPr>
            <p:cNvSpPr txBox="1"/>
            <p:nvPr/>
          </p:nvSpPr>
          <p:spPr>
            <a:xfrm>
              <a:off x="4927296" y="4389581"/>
              <a:ext cx="49244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89142"/>
                  </a:solidFill>
                  <a:latin typeface="Arial Black" panose="020B0A04020102020204" pitchFamily="34" charset="0"/>
                </a:rPr>
                <a:t>PC</a:t>
              </a:r>
              <a:endParaRPr kumimoji="1" lang="en-US" altLang="ja-JP" sz="1600" dirty="0">
                <a:solidFill>
                  <a:srgbClr val="389142"/>
                </a:solidFill>
                <a:latin typeface="Arial Black" panose="020B0A04020102020204" pitchFamily="34" charset="0"/>
              </a:endParaRPr>
            </a:p>
          </p:txBody>
        </p:sp>
        <p:sp>
          <p:nvSpPr>
            <p:cNvPr id="31" name="正方形/長方形 30">
              <a:extLst>
                <a:ext uri="{FF2B5EF4-FFF2-40B4-BE49-F238E27FC236}">
                  <a16:creationId xmlns:a16="http://schemas.microsoft.com/office/drawing/2014/main" id="{D539BA3B-9E57-4968-9012-39852B848129}"/>
                </a:ext>
              </a:extLst>
            </p:cNvPr>
            <p:cNvSpPr/>
            <p:nvPr/>
          </p:nvSpPr>
          <p:spPr>
            <a:xfrm>
              <a:off x="9191422" y="4329610"/>
              <a:ext cx="2332348" cy="20807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57816" rtl="0" eaLnBrk="1" latinLnBrk="0" hangingPunct="1">
                <a:defRPr kumimoji="1" sz="1885" kern="1200">
                  <a:solidFill>
                    <a:schemeClr val="lt1"/>
                  </a:solidFill>
                  <a:latin typeface="+mn-lt"/>
                  <a:ea typeface="+mn-ea"/>
                  <a:cs typeface="+mn-cs"/>
                </a:defRPr>
              </a:lvl1pPr>
              <a:lvl2pPr marL="478908" algn="l" defTabSz="957816" rtl="0" eaLnBrk="1" latinLnBrk="0" hangingPunct="1">
                <a:defRPr kumimoji="1" sz="1885" kern="1200">
                  <a:solidFill>
                    <a:schemeClr val="lt1"/>
                  </a:solidFill>
                  <a:latin typeface="+mn-lt"/>
                  <a:ea typeface="+mn-ea"/>
                  <a:cs typeface="+mn-cs"/>
                </a:defRPr>
              </a:lvl2pPr>
              <a:lvl3pPr marL="957816" algn="l" defTabSz="957816" rtl="0" eaLnBrk="1" latinLnBrk="0" hangingPunct="1">
                <a:defRPr kumimoji="1" sz="1885" kern="1200">
                  <a:solidFill>
                    <a:schemeClr val="lt1"/>
                  </a:solidFill>
                  <a:latin typeface="+mn-lt"/>
                  <a:ea typeface="+mn-ea"/>
                  <a:cs typeface="+mn-cs"/>
                </a:defRPr>
              </a:lvl3pPr>
              <a:lvl4pPr marL="1436724" algn="l" defTabSz="957816" rtl="0" eaLnBrk="1" latinLnBrk="0" hangingPunct="1">
                <a:defRPr kumimoji="1" sz="1885" kern="1200">
                  <a:solidFill>
                    <a:schemeClr val="lt1"/>
                  </a:solidFill>
                  <a:latin typeface="+mn-lt"/>
                  <a:ea typeface="+mn-ea"/>
                  <a:cs typeface="+mn-cs"/>
                </a:defRPr>
              </a:lvl4pPr>
              <a:lvl5pPr marL="1915631" algn="l" defTabSz="957816" rtl="0" eaLnBrk="1" latinLnBrk="0" hangingPunct="1">
                <a:defRPr kumimoji="1" sz="1885" kern="1200">
                  <a:solidFill>
                    <a:schemeClr val="lt1"/>
                  </a:solidFill>
                  <a:latin typeface="+mn-lt"/>
                  <a:ea typeface="+mn-ea"/>
                  <a:cs typeface="+mn-cs"/>
                </a:defRPr>
              </a:lvl5pPr>
              <a:lvl6pPr marL="2394539" algn="l" defTabSz="957816" rtl="0" eaLnBrk="1" latinLnBrk="0" hangingPunct="1">
                <a:defRPr kumimoji="1" sz="1885" kern="1200">
                  <a:solidFill>
                    <a:schemeClr val="lt1"/>
                  </a:solidFill>
                  <a:latin typeface="+mn-lt"/>
                  <a:ea typeface="+mn-ea"/>
                  <a:cs typeface="+mn-cs"/>
                </a:defRPr>
              </a:lvl6pPr>
              <a:lvl7pPr marL="2873447" algn="l" defTabSz="957816" rtl="0" eaLnBrk="1" latinLnBrk="0" hangingPunct="1">
                <a:defRPr kumimoji="1" sz="1885" kern="1200">
                  <a:solidFill>
                    <a:schemeClr val="lt1"/>
                  </a:solidFill>
                  <a:latin typeface="+mn-lt"/>
                  <a:ea typeface="+mn-ea"/>
                  <a:cs typeface="+mn-cs"/>
                </a:defRPr>
              </a:lvl7pPr>
              <a:lvl8pPr marL="3352355" algn="l" defTabSz="957816" rtl="0" eaLnBrk="1" latinLnBrk="0" hangingPunct="1">
                <a:defRPr kumimoji="1" sz="1885" kern="1200">
                  <a:solidFill>
                    <a:schemeClr val="lt1"/>
                  </a:solidFill>
                  <a:latin typeface="+mn-lt"/>
                  <a:ea typeface="+mn-ea"/>
                  <a:cs typeface="+mn-cs"/>
                </a:defRPr>
              </a:lvl8pPr>
              <a:lvl9pPr marL="3831263" algn="l" defTabSz="957816" rtl="0" eaLnBrk="1" latinLnBrk="0" hangingPunct="1">
                <a:defRPr kumimoji="1" sz="1885" kern="1200">
                  <a:solidFill>
                    <a:schemeClr val="lt1"/>
                  </a:solidFill>
                  <a:latin typeface="+mn-lt"/>
                  <a:ea typeface="+mn-ea"/>
                  <a:cs typeface="+mn-cs"/>
                </a:defRPr>
              </a:lvl9pPr>
            </a:lstStyle>
            <a:p>
              <a:pPr algn="ctr"/>
              <a:endParaRPr kumimoji="1" lang="ja-JP" altLang="en-US"/>
            </a:p>
          </p:txBody>
        </p:sp>
        <p:sp>
          <p:nvSpPr>
            <p:cNvPr id="32" name="テキスト ボックス 18">
              <a:extLst>
                <a:ext uri="{FF2B5EF4-FFF2-40B4-BE49-F238E27FC236}">
                  <a16:creationId xmlns:a16="http://schemas.microsoft.com/office/drawing/2014/main" id="{77FEC16D-1A80-4E63-9D49-2D76C795612B}"/>
                </a:ext>
              </a:extLst>
            </p:cNvPr>
            <p:cNvSpPr txBox="1"/>
            <p:nvPr/>
          </p:nvSpPr>
          <p:spPr>
            <a:xfrm>
              <a:off x="7659159" y="5417676"/>
              <a:ext cx="1513941"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lang="en-US" altLang="ja-JP" sz="1600" dirty="0">
                  <a:solidFill>
                    <a:srgbClr val="34CDD7"/>
                  </a:solidFill>
                  <a:latin typeface="Arial Black" panose="020B0A04020102020204" pitchFamily="34" charset="0"/>
                </a:rPr>
                <a:t>(Local</a:t>
              </a:r>
              <a:r>
                <a:rPr lang="ja-JP" altLang="en-US" sz="1600" dirty="0">
                  <a:solidFill>
                    <a:srgbClr val="34CDD7"/>
                  </a:solidFill>
                  <a:latin typeface="Arial Black" panose="020B0A04020102020204" pitchFamily="34" charset="0"/>
                </a:rPr>
                <a:t> </a:t>
              </a:r>
              <a:r>
                <a:rPr lang="en-US" altLang="ja-JP" sz="1600" dirty="0" err="1">
                  <a:solidFill>
                    <a:srgbClr val="34CDD7"/>
                  </a:solidFill>
                  <a:latin typeface="Arial Black" panose="020B0A04020102020204" pitchFamily="34" charset="0"/>
                </a:rPr>
                <a:t>WiFi</a:t>
              </a:r>
              <a:r>
                <a:rPr lang="en-US" altLang="ja-JP" sz="1600" dirty="0">
                  <a:solidFill>
                    <a:srgbClr val="34CDD7"/>
                  </a:solidFill>
                  <a:latin typeface="Arial Black" panose="020B0A04020102020204" pitchFamily="34" charset="0"/>
                </a:rPr>
                <a:t>)</a:t>
              </a:r>
              <a:endParaRPr kumimoji="1" lang="ja-JP" altLang="en-US" sz="1600" dirty="0">
                <a:solidFill>
                  <a:srgbClr val="34CDD7"/>
                </a:solidFill>
                <a:latin typeface="Arial Black" panose="020B0A04020102020204" pitchFamily="34" charset="0"/>
              </a:endParaRPr>
            </a:p>
          </p:txBody>
        </p:sp>
        <p:sp>
          <p:nvSpPr>
            <p:cNvPr id="33" name="テキスト ボックス 1028">
              <a:extLst>
                <a:ext uri="{FF2B5EF4-FFF2-40B4-BE49-F238E27FC236}">
                  <a16:creationId xmlns:a16="http://schemas.microsoft.com/office/drawing/2014/main" id="{4B3849C2-1737-4CD7-BF75-83D9E7FB9E88}"/>
                </a:ext>
              </a:extLst>
            </p:cNvPr>
            <p:cNvSpPr txBox="1"/>
            <p:nvPr/>
          </p:nvSpPr>
          <p:spPr>
            <a:xfrm>
              <a:off x="9191422" y="4354868"/>
              <a:ext cx="892496" cy="338554"/>
            </a:xfrm>
            <a:prstGeom prst="rect">
              <a:avLst/>
            </a:prstGeom>
            <a:noFill/>
          </p:spPr>
          <p:txBody>
            <a:bodyPr wrap="square" rtlCol="0">
              <a:spAutoFit/>
            </a:bodyPr>
            <a:lstStyle>
              <a:defPPr>
                <a:defRPr lang="ja-JP"/>
              </a:defPPr>
              <a:lvl1pPr defTabSz="957816">
                <a:defRPr sz="1600">
                  <a:solidFill>
                    <a:srgbClr val="389142"/>
                  </a:solidFill>
                  <a:latin typeface="Arial Black" panose="020B0A04020102020204" pitchFamily="34" charset="0"/>
                </a:defRPr>
              </a:lvl1pPr>
              <a:lvl2pPr marL="478908" defTabSz="957816">
                <a:defRPr sz="1885"/>
              </a:lvl2pPr>
              <a:lvl3pPr marL="957816" defTabSz="957816">
                <a:defRPr sz="1885"/>
              </a:lvl3pPr>
              <a:lvl4pPr marL="1436724" defTabSz="957816">
                <a:defRPr sz="1885"/>
              </a:lvl4pPr>
              <a:lvl5pPr marL="1915631" defTabSz="957816">
                <a:defRPr sz="1885"/>
              </a:lvl5pPr>
              <a:lvl6pPr marL="2394539" defTabSz="957816">
                <a:defRPr sz="1885"/>
              </a:lvl6pPr>
              <a:lvl7pPr marL="2873447" defTabSz="957816">
                <a:defRPr sz="1885"/>
              </a:lvl7pPr>
              <a:lvl8pPr marL="3352355" defTabSz="957816">
                <a:defRPr sz="1885"/>
              </a:lvl8pPr>
              <a:lvl9pPr marL="3831263" defTabSz="957816">
                <a:defRPr sz="1885"/>
              </a:lvl9pPr>
            </a:lstStyle>
            <a:p>
              <a:r>
                <a:rPr lang="ja-JP" altLang="en-US" b="1" dirty="0"/>
                <a:t>スマホ</a:t>
              </a:r>
              <a:endParaRPr lang="en-US" altLang="ja-JP" b="1" dirty="0"/>
            </a:p>
          </p:txBody>
        </p:sp>
        <p:sp>
          <p:nvSpPr>
            <p:cNvPr id="34" name="テキスト ボックス 1028">
              <a:extLst>
                <a:ext uri="{FF2B5EF4-FFF2-40B4-BE49-F238E27FC236}">
                  <a16:creationId xmlns:a16="http://schemas.microsoft.com/office/drawing/2014/main" id="{4B3849C2-1737-4CD7-BF75-83D9E7FB9E88}"/>
                </a:ext>
              </a:extLst>
            </p:cNvPr>
            <p:cNvSpPr txBox="1"/>
            <p:nvPr/>
          </p:nvSpPr>
          <p:spPr>
            <a:xfrm>
              <a:off x="1281001" y="4264778"/>
              <a:ext cx="946093" cy="338554"/>
            </a:xfrm>
            <a:prstGeom prst="rect">
              <a:avLst/>
            </a:prstGeom>
            <a:solidFill>
              <a:schemeClr val="bg1"/>
            </a:solid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r>
                <a:rPr kumimoji="1" lang="en-US" altLang="ja-JP" sz="1600" dirty="0">
                  <a:solidFill>
                    <a:srgbClr val="389142"/>
                  </a:solidFill>
                  <a:latin typeface="Arial Black" panose="020B0A04020102020204" pitchFamily="34" charset="0"/>
                </a:rPr>
                <a:t>STM32</a:t>
              </a:r>
            </a:p>
          </p:txBody>
        </p:sp>
        <p:sp>
          <p:nvSpPr>
            <p:cNvPr id="35" name="テキスト ボックス 18">
              <a:extLst>
                <a:ext uri="{FF2B5EF4-FFF2-40B4-BE49-F238E27FC236}">
                  <a16:creationId xmlns:a16="http://schemas.microsoft.com/office/drawing/2014/main" id="{BC98F0D7-7F82-4E9F-93F1-3A87C3FE55DF}"/>
                </a:ext>
              </a:extLst>
            </p:cNvPr>
            <p:cNvSpPr txBox="1"/>
            <p:nvPr/>
          </p:nvSpPr>
          <p:spPr>
            <a:xfrm>
              <a:off x="966167" y="5109334"/>
              <a:ext cx="663964" cy="338554"/>
            </a:xfrm>
            <a:prstGeom prst="rect">
              <a:avLst/>
            </a:prstGeom>
            <a:noFill/>
          </p:spPr>
          <p:txBody>
            <a:bodyPr wrap="none" rtlCol="0">
              <a:spAutoFit/>
            </a:bodyPr>
            <a:lstStyle>
              <a:defPPr>
                <a:defRPr lang="ja-JP"/>
              </a:defPPr>
              <a:lvl1pPr marL="0" algn="l" defTabSz="957816" rtl="0" eaLnBrk="1" latinLnBrk="0" hangingPunct="1">
                <a:defRPr kumimoji="1" sz="1885" kern="1200">
                  <a:solidFill>
                    <a:schemeClr val="tx1"/>
                  </a:solidFill>
                  <a:latin typeface="+mn-lt"/>
                  <a:ea typeface="+mn-ea"/>
                  <a:cs typeface="+mn-cs"/>
                </a:defRPr>
              </a:lvl1pPr>
              <a:lvl2pPr marL="478908" algn="l" defTabSz="957816" rtl="0" eaLnBrk="1" latinLnBrk="0" hangingPunct="1">
                <a:defRPr kumimoji="1" sz="1885" kern="1200">
                  <a:solidFill>
                    <a:schemeClr val="tx1"/>
                  </a:solidFill>
                  <a:latin typeface="+mn-lt"/>
                  <a:ea typeface="+mn-ea"/>
                  <a:cs typeface="+mn-cs"/>
                </a:defRPr>
              </a:lvl2pPr>
              <a:lvl3pPr marL="957816" algn="l" defTabSz="957816" rtl="0" eaLnBrk="1" latinLnBrk="0" hangingPunct="1">
                <a:defRPr kumimoji="1" sz="1885" kern="1200">
                  <a:solidFill>
                    <a:schemeClr val="tx1"/>
                  </a:solidFill>
                  <a:latin typeface="+mn-lt"/>
                  <a:ea typeface="+mn-ea"/>
                  <a:cs typeface="+mn-cs"/>
                </a:defRPr>
              </a:lvl3pPr>
              <a:lvl4pPr marL="1436724" algn="l" defTabSz="957816" rtl="0" eaLnBrk="1" latinLnBrk="0" hangingPunct="1">
                <a:defRPr kumimoji="1" sz="1885" kern="1200">
                  <a:solidFill>
                    <a:schemeClr val="tx1"/>
                  </a:solidFill>
                  <a:latin typeface="+mn-lt"/>
                  <a:ea typeface="+mn-ea"/>
                  <a:cs typeface="+mn-cs"/>
                </a:defRPr>
              </a:lvl4pPr>
              <a:lvl5pPr marL="1915631" algn="l" defTabSz="957816" rtl="0" eaLnBrk="1" latinLnBrk="0" hangingPunct="1">
                <a:defRPr kumimoji="1" sz="1885" kern="1200">
                  <a:solidFill>
                    <a:schemeClr val="tx1"/>
                  </a:solidFill>
                  <a:latin typeface="+mn-lt"/>
                  <a:ea typeface="+mn-ea"/>
                  <a:cs typeface="+mn-cs"/>
                </a:defRPr>
              </a:lvl5pPr>
              <a:lvl6pPr marL="2394539" algn="l" defTabSz="957816" rtl="0" eaLnBrk="1" latinLnBrk="0" hangingPunct="1">
                <a:defRPr kumimoji="1" sz="1885" kern="1200">
                  <a:solidFill>
                    <a:schemeClr val="tx1"/>
                  </a:solidFill>
                  <a:latin typeface="+mn-lt"/>
                  <a:ea typeface="+mn-ea"/>
                  <a:cs typeface="+mn-cs"/>
                </a:defRPr>
              </a:lvl6pPr>
              <a:lvl7pPr marL="2873447" algn="l" defTabSz="957816" rtl="0" eaLnBrk="1" latinLnBrk="0" hangingPunct="1">
                <a:defRPr kumimoji="1" sz="1885" kern="1200">
                  <a:solidFill>
                    <a:schemeClr val="tx1"/>
                  </a:solidFill>
                  <a:latin typeface="+mn-lt"/>
                  <a:ea typeface="+mn-ea"/>
                  <a:cs typeface="+mn-cs"/>
                </a:defRPr>
              </a:lvl7pPr>
              <a:lvl8pPr marL="3352355" algn="l" defTabSz="957816" rtl="0" eaLnBrk="1" latinLnBrk="0" hangingPunct="1">
                <a:defRPr kumimoji="1" sz="1885" kern="1200">
                  <a:solidFill>
                    <a:schemeClr val="tx1"/>
                  </a:solidFill>
                  <a:latin typeface="+mn-lt"/>
                  <a:ea typeface="+mn-ea"/>
                  <a:cs typeface="+mn-cs"/>
                </a:defRPr>
              </a:lvl8pPr>
              <a:lvl9pPr marL="3831263" algn="l" defTabSz="957816" rtl="0" eaLnBrk="1" latinLnBrk="0" hangingPunct="1">
                <a:defRPr kumimoji="1" sz="1885" kern="1200">
                  <a:solidFill>
                    <a:schemeClr val="tx1"/>
                  </a:solidFill>
                  <a:latin typeface="+mn-lt"/>
                  <a:ea typeface="+mn-ea"/>
                  <a:cs typeface="+mn-cs"/>
                </a:defRPr>
              </a:lvl9pPr>
            </a:lstStyle>
            <a:p>
              <a:pPr algn="r"/>
              <a:r>
                <a:rPr kumimoji="1" lang="en-US" altLang="ja-JP" sz="1600" dirty="0">
                  <a:solidFill>
                    <a:srgbClr val="00B0F0"/>
                  </a:solidFill>
                  <a:latin typeface="Arial Black" panose="020B0A04020102020204" pitchFamily="34" charset="0"/>
                </a:rPr>
                <a:t>USB</a:t>
              </a:r>
              <a:endParaRPr kumimoji="1" lang="ja-JP" altLang="en-US" sz="1600" dirty="0">
                <a:solidFill>
                  <a:srgbClr val="00B0F0"/>
                </a:solidFill>
                <a:latin typeface="Arial Black" panose="020B0A04020102020204" pitchFamily="34" charset="0"/>
              </a:endParaRPr>
            </a:p>
          </p:txBody>
        </p:sp>
      </p:grpSp>
      <p:sp>
        <p:nvSpPr>
          <p:cNvPr id="39" name="角丸四角形 38"/>
          <p:cNvSpPr/>
          <p:nvPr/>
        </p:nvSpPr>
        <p:spPr>
          <a:xfrm>
            <a:off x="1288423" y="4210990"/>
            <a:ext cx="10376941" cy="22005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コンテンツ プレースホルダー 2">
            <a:extLst>
              <a:ext uri="{FF2B5EF4-FFF2-40B4-BE49-F238E27FC236}">
                <a16:creationId xmlns:a16="http://schemas.microsoft.com/office/drawing/2014/main" id="{C2239081-87EA-4DA5-B598-C311B3BA50F2}"/>
              </a:ext>
            </a:extLst>
          </p:cNvPr>
          <p:cNvSpPr txBox="1">
            <a:spLocks/>
          </p:cNvSpPr>
          <p:nvPr/>
        </p:nvSpPr>
        <p:spPr>
          <a:xfrm>
            <a:off x="838200" y="1753270"/>
            <a:ext cx="10515600" cy="2117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latin typeface="+mn-ea"/>
              </a:rPr>
              <a:t>7-1 STM32(Publisher) </a:t>
            </a:r>
            <a:r>
              <a:rPr lang="ja-JP" altLang="en-US" dirty="0">
                <a:latin typeface="+mn-ea"/>
              </a:rPr>
              <a:t>と</a:t>
            </a:r>
            <a:r>
              <a:rPr lang="en-US" altLang="ja-JP" dirty="0">
                <a:latin typeface="+mn-ea"/>
              </a:rPr>
              <a:t>MQTT dash(Subscriber)</a:t>
            </a:r>
            <a:r>
              <a:rPr lang="ja-JP" altLang="en-US" dirty="0">
                <a:latin typeface="+mn-ea"/>
              </a:rPr>
              <a:t>を繋げる</a:t>
            </a:r>
          </a:p>
          <a:p>
            <a:pPr marL="0" indent="0">
              <a:buNone/>
            </a:pPr>
            <a:r>
              <a:rPr lang="en-US" altLang="ja-JP" dirty="0">
                <a:latin typeface="+mn-ea"/>
              </a:rPr>
              <a:t>7-2 Node-RED(Broker) </a:t>
            </a:r>
            <a:r>
              <a:rPr lang="ja-JP" altLang="en-US" dirty="0">
                <a:latin typeface="+mn-ea"/>
              </a:rPr>
              <a:t>と</a:t>
            </a:r>
            <a:r>
              <a:rPr lang="en-US" altLang="ja-JP" dirty="0">
                <a:latin typeface="+mn-ea"/>
              </a:rPr>
              <a:t>MQTT dash(Subscriber)</a:t>
            </a:r>
            <a:r>
              <a:rPr lang="ja-JP" altLang="en-US" dirty="0">
                <a:latin typeface="+mn-ea"/>
              </a:rPr>
              <a:t>を繋げる</a:t>
            </a:r>
            <a:endParaRPr lang="en-US" altLang="ja-JP" dirty="0">
              <a:latin typeface="+mn-ea"/>
            </a:endParaRPr>
          </a:p>
        </p:txBody>
      </p:sp>
      <p:sp>
        <p:nvSpPr>
          <p:cNvPr id="41" name="テキスト ボックス 40">
            <a:extLst>
              <a:ext uri="{FF2B5EF4-FFF2-40B4-BE49-F238E27FC236}">
                <a16:creationId xmlns:a16="http://schemas.microsoft.com/office/drawing/2014/main" id="{788E34D1-3E14-4FAA-A6A0-671DB8026E2B}"/>
              </a:ext>
            </a:extLst>
          </p:cNvPr>
          <p:cNvSpPr txBox="1"/>
          <p:nvPr/>
        </p:nvSpPr>
        <p:spPr>
          <a:xfrm>
            <a:off x="452719" y="1065247"/>
            <a:ext cx="11739281" cy="461665"/>
          </a:xfrm>
          <a:prstGeom prst="rect">
            <a:avLst/>
          </a:prstGeom>
          <a:noFill/>
        </p:spPr>
        <p:txBody>
          <a:bodyPr wrap="square" rtlCol="0">
            <a:spAutoFit/>
          </a:bodyPr>
          <a:lstStyle/>
          <a:p>
            <a:r>
              <a:rPr lang="en-US" sz="2400" dirty="0">
                <a:solidFill>
                  <a:srgbClr val="00B050"/>
                </a:solidFill>
              </a:rPr>
              <a:t>STM32 </a:t>
            </a:r>
            <a:r>
              <a:rPr lang="ja-JP" altLang="en-US" sz="2400" dirty="0"/>
              <a:t>から</a:t>
            </a:r>
            <a:r>
              <a:rPr lang="ja-JP" altLang="en-US" sz="2400" dirty="0">
                <a:solidFill>
                  <a:srgbClr val="00B050"/>
                </a:solidFill>
              </a:rPr>
              <a:t>スマホ</a:t>
            </a:r>
            <a:r>
              <a:rPr lang="ja-JP" altLang="en-US" sz="2400" dirty="0"/>
              <a:t>にデータが届いていることを確認します。</a:t>
            </a:r>
            <a:endParaRPr lang="en-US" sz="2400" dirty="0"/>
          </a:p>
        </p:txBody>
      </p:sp>
    </p:spTree>
    <p:extLst>
      <p:ext uri="{BB962C8B-B14F-4D97-AF65-F5344CB8AC3E}">
        <p14:creationId xmlns:p14="http://schemas.microsoft.com/office/powerpoint/2010/main" val="3142388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latin typeface="+mn-ea"/>
              </a:rPr>
              <a:t>7-1 STM32(Publisher) </a:t>
            </a:r>
            <a:r>
              <a:rPr lang="ja-JP" altLang="en-US" sz="3600" dirty="0">
                <a:latin typeface="+mn-ea"/>
              </a:rPr>
              <a:t>と</a:t>
            </a:r>
            <a:r>
              <a:rPr lang="en-US" altLang="ja-JP" sz="3600" dirty="0">
                <a:latin typeface="+mn-ea"/>
              </a:rPr>
              <a:t>MQTT dash(Subscriber)</a:t>
            </a:r>
            <a:r>
              <a:rPr lang="ja-JP" altLang="en-US" sz="3600" dirty="0">
                <a:latin typeface="+mn-ea"/>
              </a:rPr>
              <a:t>を繋げる</a:t>
            </a:r>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endParaRPr lang="ja-JP" altLang="en-US" sz="2000" dirty="0"/>
          </a:p>
        </p:txBody>
      </p:sp>
      <p:pic>
        <p:nvPicPr>
          <p:cNvPr id="2" name="図 1">
            <a:extLst>
              <a:ext uri="{FF2B5EF4-FFF2-40B4-BE49-F238E27FC236}">
                <a16:creationId xmlns:a16="http://schemas.microsoft.com/office/drawing/2014/main" id="{0FF35820-DF25-424E-AF36-515A658491D5}"/>
              </a:ext>
            </a:extLst>
          </p:cNvPr>
          <p:cNvPicPr>
            <a:picLocks noChangeAspect="1"/>
          </p:cNvPicPr>
          <p:nvPr/>
        </p:nvPicPr>
        <p:blipFill>
          <a:blip r:embed="rId2"/>
          <a:stretch>
            <a:fillRect/>
          </a:stretch>
        </p:blipFill>
        <p:spPr>
          <a:xfrm>
            <a:off x="2915697" y="1950920"/>
            <a:ext cx="6579607" cy="4176394"/>
          </a:xfrm>
          <a:prstGeom prst="rect">
            <a:avLst/>
          </a:prstGeom>
        </p:spPr>
      </p:pic>
      <p:sp>
        <p:nvSpPr>
          <p:cNvPr id="11" name="コンテンツ プレースホルダー 2">
            <a:extLst>
              <a:ext uri="{FF2B5EF4-FFF2-40B4-BE49-F238E27FC236}">
                <a16:creationId xmlns:a16="http://schemas.microsoft.com/office/drawing/2014/main" id="{DDF5E1CB-8602-4AC6-A9FF-26902C7E641F}"/>
              </a:ext>
            </a:extLst>
          </p:cNvPr>
          <p:cNvSpPr txBox="1">
            <a:spLocks/>
          </p:cNvSpPr>
          <p:nvPr/>
        </p:nvSpPr>
        <p:spPr>
          <a:xfrm>
            <a:off x="990600" y="14405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ja-JP" altLang="en-US" sz="2000" dirty="0"/>
              <a:t>５章で作成した </a:t>
            </a:r>
            <a:r>
              <a:rPr lang="en-US" altLang="ja-JP" sz="2000" dirty="0"/>
              <a:t>Node-RED</a:t>
            </a:r>
            <a:r>
              <a:rPr lang="ja-JP" altLang="en-US" sz="2000" dirty="0"/>
              <a:t> の構成をそのまま使用します。</a:t>
            </a:r>
          </a:p>
        </p:txBody>
      </p:sp>
    </p:spTree>
    <p:extLst>
      <p:ext uri="{BB962C8B-B14F-4D97-AF65-F5344CB8AC3E}">
        <p14:creationId xmlns:p14="http://schemas.microsoft.com/office/powerpoint/2010/main" val="44514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3348C06-7C95-47F3-B475-0B58646FE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4252" y="1759797"/>
            <a:ext cx="2580714" cy="4587936"/>
          </a:xfrm>
          <a:prstGeom prst="rect">
            <a:avLst/>
          </a:prstGeom>
        </p:spPr>
      </p:pic>
      <p:sp>
        <p:nvSpPr>
          <p:cNvPr id="8" name="タイトル 1">
            <a:extLst>
              <a:ext uri="{FF2B5EF4-FFF2-40B4-BE49-F238E27FC236}">
                <a16:creationId xmlns:a16="http://schemas.microsoft.com/office/drawing/2014/main" id="{FE1CCCED-19F0-4652-B60B-E2FC52F775CD}"/>
              </a:ext>
            </a:extLst>
          </p:cNvPr>
          <p:cNvSpPr>
            <a:spLocks noGrp="1"/>
          </p:cNvSpPr>
          <p:nvPr>
            <p:ph type="title"/>
          </p:nvPr>
        </p:nvSpPr>
        <p:spPr>
          <a:xfrm>
            <a:off x="838200" y="365126"/>
            <a:ext cx="10515600" cy="923024"/>
          </a:xfrm>
        </p:spPr>
        <p:txBody>
          <a:bodyPr vert="horz" lIns="91440" tIns="45720" rIns="91440" bIns="45720" rtlCol="0" anchor="ctr">
            <a:normAutofit fontScale="90000"/>
          </a:bodyPr>
          <a:lstStyle/>
          <a:p>
            <a:r>
              <a:rPr lang="en-US" altLang="ja-JP" sz="3600" dirty="0"/>
              <a:t>7-2 Node-RED(Broker) </a:t>
            </a:r>
            <a:r>
              <a:rPr lang="ja-JP" altLang="en-US" sz="3600" dirty="0"/>
              <a:t>と</a:t>
            </a:r>
            <a:r>
              <a:rPr lang="en-US" altLang="ja-JP" sz="3600" dirty="0"/>
              <a:t>MQTT dash(Subscriber)</a:t>
            </a:r>
            <a:r>
              <a:rPr lang="ja-JP" altLang="en-US" sz="3600" dirty="0"/>
              <a:t>を繋げる</a:t>
            </a:r>
            <a:endParaRPr lang="en-US" altLang="ja-JP" sz="3600" dirty="0"/>
          </a:p>
        </p:txBody>
      </p:sp>
      <p:sp>
        <p:nvSpPr>
          <p:cNvPr id="9" name="コンテンツ プレースホルダー 2">
            <a:extLst>
              <a:ext uri="{FF2B5EF4-FFF2-40B4-BE49-F238E27FC236}">
                <a16:creationId xmlns:a16="http://schemas.microsoft.com/office/drawing/2014/main" id="{10E0D92E-CE57-423D-80BF-F0DC25732945}"/>
              </a:ext>
            </a:extLst>
          </p:cNvPr>
          <p:cNvSpPr txBox="1">
            <a:spLocks/>
          </p:cNvSpPr>
          <p:nvPr/>
        </p:nvSpPr>
        <p:spPr>
          <a:xfrm>
            <a:off x="838200" y="1288149"/>
            <a:ext cx="11125200" cy="4686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AutoNum type="arabicParenBoth"/>
            </a:pPr>
            <a:r>
              <a:rPr lang="en-US" altLang="ja-JP" sz="2000" dirty="0"/>
              <a:t>Payload</a:t>
            </a:r>
            <a:r>
              <a:rPr lang="ja-JP" altLang="en-US" sz="2000" dirty="0"/>
              <a:t> をテキストで表示する </a:t>
            </a:r>
            <a:r>
              <a:rPr lang="en-US" altLang="ja-JP" sz="2000" dirty="0"/>
              <a:t>Subscriber</a:t>
            </a:r>
            <a:r>
              <a:rPr lang="ja-JP" altLang="en-US" sz="2000" dirty="0"/>
              <a:t> を追加 </a:t>
            </a:r>
            <a:r>
              <a:rPr lang="en-US" altLang="ja-JP" sz="2000" dirty="0"/>
              <a:t>(</a:t>
            </a:r>
            <a:r>
              <a:rPr lang="ja-JP" altLang="en-US" sz="2000" dirty="0"/>
              <a:t>温度</a:t>
            </a:r>
            <a:r>
              <a:rPr lang="en-US" altLang="ja-JP" sz="2000" dirty="0"/>
              <a:t>)</a:t>
            </a:r>
            <a:endParaRPr lang="ja-JP" altLang="en-US" sz="2000" dirty="0"/>
          </a:p>
        </p:txBody>
      </p:sp>
      <p:sp>
        <p:nvSpPr>
          <p:cNvPr id="14" name="下矢印 1">
            <a:extLst>
              <a:ext uri="{FF2B5EF4-FFF2-40B4-BE49-F238E27FC236}">
                <a16:creationId xmlns:a16="http://schemas.microsoft.com/office/drawing/2014/main" id="{C9D927FE-2B3C-4203-9B41-6217701AFAFE}"/>
              </a:ext>
            </a:extLst>
          </p:cNvPr>
          <p:cNvSpPr/>
          <p:nvPr/>
        </p:nvSpPr>
        <p:spPr>
          <a:xfrm rot="16200000">
            <a:off x="7408842" y="1928776"/>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角丸四角形 5">
            <a:extLst>
              <a:ext uri="{FF2B5EF4-FFF2-40B4-BE49-F238E27FC236}">
                <a16:creationId xmlns:a16="http://schemas.microsoft.com/office/drawing/2014/main" id="{10CE4039-CFEC-403F-B558-00C667E242FA}"/>
              </a:ext>
            </a:extLst>
          </p:cNvPr>
          <p:cNvSpPr/>
          <p:nvPr/>
        </p:nvSpPr>
        <p:spPr>
          <a:xfrm>
            <a:off x="6842432" y="1763780"/>
            <a:ext cx="501254" cy="398811"/>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図 4">
            <a:extLst>
              <a:ext uri="{FF2B5EF4-FFF2-40B4-BE49-F238E27FC236}">
                <a16:creationId xmlns:a16="http://schemas.microsoft.com/office/drawing/2014/main" id="{9806289E-0B0E-4AA6-9896-E184087A94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2012" y="1759795"/>
            <a:ext cx="2580715" cy="4587938"/>
          </a:xfrm>
          <a:prstGeom prst="rect">
            <a:avLst/>
          </a:prstGeom>
        </p:spPr>
      </p:pic>
      <p:sp>
        <p:nvSpPr>
          <p:cNvPr id="18" name="下矢印 1">
            <a:extLst>
              <a:ext uri="{FF2B5EF4-FFF2-40B4-BE49-F238E27FC236}">
                <a16:creationId xmlns:a16="http://schemas.microsoft.com/office/drawing/2014/main" id="{1336C8C7-1FDD-49C2-83B8-DDCBF9599CC9}"/>
              </a:ext>
            </a:extLst>
          </p:cNvPr>
          <p:cNvSpPr/>
          <p:nvPr/>
        </p:nvSpPr>
        <p:spPr>
          <a:xfrm rot="16200000">
            <a:off x="4017996" y="2360598"/>
            <a:ext cx="797777" cy="4598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角丸四角形 5">
            <a:extLst>
              <a:ext uri="{FF2B5EF4-FFF2-40B4-BE49-F238E27FC236}">
                <a16:creationId xmlns:a16="http://schemas.microsoft.com/office/drawing/2014/main" id="{F335D37A-818A-4F78-8283-F79A05AD059A}"/>
              </a:ext>
            </a:extLst>
          </p:cNvPr>
          <p:cNvSpPr/>
          <p:nvPr/>
        </p:nvSpPr>
        <p:spPr>
          <a:xfrm>
            <a:off x="1443914" y="2248745"/>
            <a:ext cx="2637241" cy="68342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図 9">
            <a:extLst>
              <a:ext uri="{FF2B5EF4-FFF2-40B4-BE49-F238E27FC236}">
                <a16:creationId xmlns:a16="http://schemas.microsoft.com/office/drawing/2014/main" id="{2443C048-62E7-4DBD-B094-06F357D6E3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1575" y="1744062"/>
            <a:ext cx="2580715" cy="4587938"/>
          </a:xfrm>
          <a:prstGeom prst="rect">
            <a:avLst/>
          </a:prstGeom>
        </p:spPr>
      </p:pic>
      <p:sp>
        <p:nvSpPr>
          <p:cNvPr id="20" name="角丸四角形 5">
            <a:extLst>
              <a:ext uri="{FF2B5EF4-FFF2-40B4-BE49-F238E27FC236}">
                <a16:creationId xmlns:a16="http://schemas.microsoft.com/office/drawing/2014/main" id="{59F92A71-3537-49AD-9C95-1D23F761E3C2}"/>
              </a:ext>
            </a:extLst>
          </p:cNvPr>
          <p:cNvSpPr/>
          <p:nvPr/>
        </p:nvSpPr>
        <p:spPr>
          <a:xfrm>
            <a:off x="8275288" y="3141692"/>
            <a:ext cx="2373459" cy="385283"/>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6943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AA417CC8-702D-48A2-A131-5A2DFAD1797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28790" y="1033631"/>
            <a:ext cx="3176942" cy="4496312"/>
          </a:xfrm>
          <a:prstGeom prst="rect">
            <a:avLst/>
          </a:prstGeom>
        </p:spPr>
      </p:pic>
      <p:sp>
        <p:nvSpPr>
          <p:cNvPr id="10" name="コンテンツ プレースホルダー 2">
            <a:extLst>
              <a:ext uri="{FF2B5EF4-FFF2-40B4-BE49-F238E27FC236}">
                <a16:creationId xmlns:a16="http://schemas.microsoft.com/office/drawing/2014/main" id="{1478909C-E5B1-4A8A-BBC8-B6EE9BC789F1}"/>
              </a:ext>
            </a:extLst>
          </p:cNvPr>
          <p:cNvSpPr txBox="1">
            <a:spLocks/>
          </p:cNvSpPr>
          <p:nvPr/>
        </p:nvSpPr>
        <p:spPr>
          <a:xfrm>
            <a:off x="838200" y="537029"/>
            <a:ext cx="11125200" cy="5437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(2) Subscriber</a:t>
            </a:r>
            <a:r>
              <a:rPr lang="ja-JP" altLang="en-US" sz="2000" dirty="0"/>
              <a:t>の設定</a:t>
            </a:r>
          </a:p>
        </p:txBody>
      </p:sp>
      <p:sp>
        <p:nvSpPr>
          <p:cNvPr id="14" name="四角形吹き出し 10">
            <a:extLst>
              <a:ext uri="{FF2B5EF4-FFF2-40B4-BE49-F238E27FC236}">
                <a16:creationId xmlns:a16="http://schemas.microsoft.com/office/drawing/2014/main" id="{4B2833D0-C076-47CD-80FA-CB5023DC6156}"/>
              </a:ext>
            </a:extLst>
          </p:cNvPr>
          <p:cNvSpPr/>
          <p:nvPr/>
        </p:nvSpPr>
        <p:spPr>
          <a:xfrm>
            <a:off x="4469474" y="2504310"/>
            <a:ext cx="2525215" cy="1494666"/>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① </a:t>
            </a:r>
            <a:r>
              <a:rPr lang="en-US" altLang="ja-JP" sz="1600" dirty="0">
                <a:solidFill>
                  <a:schemeClr val="tx1"/>
                </a:solidFill>
              </a:rPr>
              <a:t>Subscriber</a:t>
            </a:r>
            <a:r>
              <a:rPr lang="ja-JP" altLang="en-US" sz="1600" dirty="0">
                <a:solidFill>
                  <a:schemeClr val="tx1"/>
                </a:solidFill>
              </a:rPr>
              <a:t>の設定</a:t>
            </a:r>
            <a:endParaRPr kumimoji="1" lang="en-US" altLang="ja-JP" sz="1600" dirty="0">
              <a:solidFill>
                <a:schemeClr val="tx1"/>
              </a:solidFill>
            </a:endParaRPr>
          </a:p>
          <a:p>
            <a:r>
              <a:rPr kumimoji="1" lang="en-US" altLang="ja-JP" sz="1600" dirty="0">
                <a:solidFill>
                  <a:schemeClr val="tx1"/>
                </a:solidFill>
              </a:rPr>
              <a:t>Name : </a:t>
            </a:r>
            <a:r>
              <a:rPr lang="en-US" altLang="ja-JP" sz="1600" dirty="0">
                <a:solidFill>
                  <a:schemeClr val="tx1"/>
                </a:solidFill>
              </a:rPr>
              <a:t>temp</a:t>
            </a:r>
            <a:endParaRPr kumimoji="1" lang="en-US" altLang="ja-JP" sz="1600" dirty="0">
              <a:solidFill>
                <a:schemeClr val="tx1"/>
              </a:solidFill>
            </a:endParaRPr>
          </a:p>
          <a:p>
            <a:r>
              <a:rPr lang="en-US" altLang="ja-JP" sz="1600" dirty="0">
                <a:solidFill>
                  <a:schemeClr val="tx1"/>
                </a:solidFill>
              </a:rPr>
              <a:t>Topic : user/feeds/temp</a:t>
            </a:r>
          </a:p>
          <a:p>
            <a:r>
              <a:rPr lang="ja-JP" altLang="en-US" sz="1600" dirty="0">
                <a:solidFill>
                  <a:schemeClr val="tx1"/>
                </a:solidFill>
              </a:rPr>
              <a:t>その他 </a:t>
            </a:r>
            <a:r>
              <a:rPr lang="en-US" altLang="ja-JP" sz="1600" dirty="0">
                <a:solidFill>
                  <a:schemeClr val="tx1"/>
                </a:solidFill>
              </a:rPr>
              <a:t>: (</a:t>
            </a:r>
            <a:r>
              <a:rPr lang="ja-JP" altLang="en-US" sz="1600" dirty="0">
                <a:solidFill>
                  <a:schemeClr val="tx1"/>
                </a:solidFill>
              </a:rPr>
              <a:t>デフォルト</a:t>
            </a:r>
            <a:r>
              <a:rPr lang="en-US" altLang="ja-JP" sz="1600" dirty="0">
                <a:solidFill>
                  <a:schemeClr val="tx1"/>
                </a:solidFill>
              </a:rPr>
              <a:t>)</a:t>
            </a:r>
          </a:p>
        </p:txBody>
      </p:sp>
      <p:sp>
        <p:nvSpPr>
          <p:cNvPr id="15" name="四角形吹き出し 10">
            <a:extLst>
              <a:ext uri="{FF2B5EF4-FFF2-40B4-BE49-F238E27FC236}">
                <a16:creationId xmlns:a16="http://schemas.microsoft.com/office/drawing/2014/main" id="{778AECA3-D382-4CD7-975A-CFC5E491EA9F}"/>
              </a:ext>
            </a:extLst>
          </p:cNvPr>
          <p:cNvSpPr/>
          <p:nvPr/>
        </p:nvSpPr>
        <p:spPr>
          <a:xfrm>
            <a:off x="4500273" y="1363606"/>
            <a:ext cx="1871757" cy="642187"/>
          </a:xfrm>
          <a:prstGeom prst="wedgeRectCallout">
            <a:avLst>
              <a:gd name="adj1" fmla="val -70985"/>
              <a:gd name="adj2" fmla="val -23106"/>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② 保存ボタン押下</a:t>
            </a:r>
            <a:endParaRPr kumimoji="1" lang="ja-JP" altLang="en-US" sz="1600" dirty="0">
              <a:solidFill>
                <a:schemeClr val="tx1"/>
              </a:solidFill>
            </a:endParaRPr>
          </a:p>
        </p:txBody>
      </p:sp>
      <p:pic>
        <p:nvPicPr>
          <p:cNvPr id="18" name="図 17">
            <a:extLst>
              <a:ext uri="{FF2B5EF4-FFF2-40B4-BE49-F238E27FC236}">
                <a16:creationId xmlns:a16="http://schemas.microsoft.com/office/drawing/2014/main" id="{3F2577C7-0B98-4582-99BF-BA71F6F9050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310743" y="1227629"/>
            <a:ext cx="3176942" cy="4669756"/>
          </a:xfrm>
          <a:prstGeom prst="rect">
            <a:avLst/>
          </a:prstGeom>
        </p:spPr>
      </p:pic>
      <p:sp>
        <p:nvSpPr>
          <p:cNvPr id="2" name="フリーフォーム: 図形 1">
            <a:extLst>
              <a:ext uri="{FF2B5EF4-FFF2-40B4-BE49-F238E27FC236}">
                <a16:creationId xmlns:a16="http://schemas.microsoft.com/office/drawing/2014/main" id="{0BF1296D-A765-46A3-B390-DC684F68F126}"/>
              </a:ext>
            </a:extLst>
          </p:cNvPr>
          <p:cNvSpPr/>
          <p:nvPr/>
        </p:nvSpPr>
        <p:spPr>
          <a:xfrm>
            <a:off x="2469823" y="735291"/>
            <a:ext cx="7268066" cy="5316717"/>
          </a:xfrm>
          <a:custGeom>
            <a:avLst/>
            <a:gdLst>
              <a:gd name="connsiteX0" fmla="*/ 0 w 7268066"/>
              <a:gd name="connsiteY0" fmla="*/ 4807670 h 5316717"/>
              <a:gd name="connsiteX1" fmla="*/ 0 w 7268066"/>
              <a:gd name="connsiteY1" fmla="*/ 5316717 h 5316717"/>
              <a:gd name="connsiteX2" fmla="*/ 5382705 w 7268066"/>
              <a:gd name="connsiteY2" fmla="*/ 5316717 h 5316717"/>
              <a:gd name="connsiteX3" fmla="*/ 5382705 w 7268066"/>
              <a:gd name="connsiteY3" fmla="*/ 0 h 5316717"/>
              <a:gd name="connsiteX4" fmla="*/ 7268066 w 7268066"/>
              <a:gd name="connsiteY4" fmla="*/ 0 h 5316717"/>
              <a:gd name="connsiteX5" fmla="*/ 7268066 w 7268066"/>
              <a:gd name="connsiteY5" fmla="*/ 490194 h 5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8066" h="5316717">
                <a:moveTo>
                  <a:pt x="0" y="4807670"/>
                </a:moveTo>
                <a:lnTo>
                  <a:pt x="0" y="5316717"/>
                </a:lnTo>
                <a:lnTo>
                  <a:pt x="5382705" y="5316717"/>
                </a:lnTo>
                <a:lnTo>
                  <a:pt x="5382705" y="0"/>
                </a:lnTo>
                <a:lnTo>
                  <a:pt x="7268066" y="0"/>
                </a:lnTo>
                <a:lnTo>
                  <a:pt x="7268066" y="490194"/>
                </a:ln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58225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15817</TotalTime>
  <Words>6397</Words>
  <Application>Microsoft Office PowerPoint</Application>
  <PresentationFormat>ワイド画面</PresentationFormat>
  <Paragraphs>1154</Paragraphs>
  <Slides>124</Slides>
  <Notes>9</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124</vt:i4>
      </vt:variant>
    </vt:vector>
  </HeadingPairs>
  <TitlesOfParts>
    <vt:vector size="133" baseType="lpstr">
      <vt:lpstr>ＭＳ Ｐゴシック</vt:lpstr>
      <vt:lpstr>Arial</vt:lpstr>
      <vt:lpstr>Arial Black</vt:lpstr>
      <vt:lpstr>Calibri</vt:lpstr>
      <vt:lpstr>Calibri Light</vt:lpstr>
      <vt:lpstr>Impact</vt:lpstr>
      <vt:lpstr>Segoe UI Light</vt:lpstr>
      <vt:lpstr>Wingdings 3</vt:lpstr>
      <vt:lpstr>Office テーマ</vt:lpstr>
      <vt:lpstr>PowerPoint プレゼンテーション</vt:lpstr>
      <vt:lpstr>STM開発ボードIoTプロトタイプ製作発表会meetup！</vt:lpstr>
      <vt:lpstr>ハンズオンでやりたいこと</vt:lpstr>
      <vt:lpstr>センサーボード・エッジ編 [1] （12/23）</vt:lpstr>
      <vt:lpstr>センサーボード・エッジ編 [2] （12/23）</vt:lpstr>
      <vt:lpstr>クラウド編（12/02振り返り）</vt:lpstr>
      <vt:lpstr>1 センサーボードをプログラミングするための下準備</vt:lpstr>
      <vt:lpstr>1-1 開発PCにArduino IDEをインストールする</vt:lpstr>
      <vt:lpstr>PowerPoint プレゼンテーション</vt:lpstr>
      <vt:lpstr>PowerPoint プレゼンテーション</vt:lpstr>
      <vt:lpstr>PowerPoint プレゼンテーション</vt:lpstr>
      <vt:lpstr>PowerPoint プレゼンテーション</vt:lpstr>
      <vt:lpstr>1-2 STM32にstm32duino/Arduino_Core_STM32をインストールする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 STM32のLEDを点滅させる</vt:lpstr>
      <vt:lpstr>2-1 サンプルコードをダウンロードする</vt:lpstr>
      <vt:lpstr>2-2 STM32にサンプルコードを書き込む</vt:lpstr>
      <vt:lpstr>PowerPoint プレゼンテーション</vt:lpstr>
      <vt:lpstr>PowerPoint プレゼンテーション</vt:lpstr>
      <vt:lpstr>PowerPoint プレゼンテーション</vt:lpstr>
      <vt:lpstr>(参考) 書き込んだサンプルプログラムの内容</vt:lpstr>
      <vt:lpstr>3.STM32の加速度、温湿度等をUSB経由でモニタする</vt:lpstr>
      <vt:lpstr>3-1 温度・湿度センサをUSB経由でモニタ</vt:lpstr>
      <vt:lpstr>PowerPoint プレゼンテーション</vt:lpstr>
      <vt:lpstr>PowerPoint プレゼンテーション</vt:lpstr>
      <vt:lpstr>PowerPoint プレゼンテーション</vt:lpstr>
      <vt:lpstr>(参考) 書き込んだサンプルプログラムの内容</vt:lpstr>
      <vt:lpstr>3-2 気圧計センサをUSB経由でモニタ</vt:lpstr>
      <vt:lpstr>3-2 気圧計センサをUSB経由でモニタ</vt:lpstr>
      <vt:lpstr>PowerPoint プレゼンテーション</vt:lpstr>
      <vt:lpstr>PowerPoint プレゼンテーション</vt:lpstr>
      <vt:lpstr>(参考) 書き込んだサンプルプログラムの内容</vt:lpstr>
      <vt:lpstr>3-3 ジェスチャセンサをUSB経由でモニタ</vt:lpstr>
      <vt:lpstr>3-3 ジェスチャセンサをUSB経由でモニタ</vt:lpstr>
      <vt:lpstr>3-3 ジェスチャセンサをUSB経由でモニタ</vt:lpstr>
      <vt:lpstr>PowerPoint プレゼンテーション</vt:lpstr>
      <vt:lpstr>PowerPoint プレゼンテーション</vt:lpstr>
      <vt:lpstr>(参考) 書き込んだサンプルプログラムの情報</vt:lpstr>
      <vt:lpstr>3-4 ３軸地磁気センサをUSB経由でモニタ</vt:lpstr>
      <vt:lpstr>3-4 ３軸地磁気センサをUSB経由でモニタ</vt:lpstr>
      <vt:lpstr>PowerPoint プレゼンテーション</vt:lpstr>
      <vt:lpstr>PowerPoint プレゼンテーション</vt:lpstr>
      <vt:lpstr>3-5 3DジャイロセンサをUSB経由でモニタ</vt:lpstr>
      <vt:lpstr>3-5 3DジャイロセンサをUSB経由でモニタ</vt:lpstr>
      <vt:lpstr>PowerPoint プレゼンテーション</vt:lpstr>
      <vt:lpstr>PowerPoint プレゼンテーション</vt:lpstr>
      <vt:lpstr>(参考) 書き込んだサンプルプログラムの情報</vt:lpstr>
      <vt:lpstr>4 PCにNode.jsとNode-REDをインストールする</vt:lpstr>
      <vt:lpstr>4-1 Node.jsをインストールする</vt:lpstr>
      <vt:lpstr>PowerPoint プレゼンテーション</vt:lpstr>
      <vt:lpstr>4-2 Node-REDのインストール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Node-RED側のMQTTインストール</vt:lpstr>
      <vt:lpstr>PowerPoint プレゼンテーション</vt:lpstr>
      <vt:lpstr>5 STM32からのデータをNode-REDで見る</vt:lpstr>
      <vt:lpstr>5. STM32からのデータをNode-REDで見る</vt:lpstr>
      <vt:lpstr>5-0 Node-RED 上にMQTTノードを配置</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5-1 Node-REDにMQTTサーバーを立てる</vt:lpstr>
      <vt:lpstr>PowerPoint プレゼンテーション</vt:lpstr>
      <vt:lpstr>PowerPoint プレゼンテーション</vt:lpstr>
      <vt:lpstr>5-2 STM32(Publisher)とNode-RED(Broker)を繋げる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Arduino IDE にWiFi ドライバーをインストール</vt:lpstr>
      <vt:lpstr>5-4 Arduino IDE にMQTTクライアントをインストール</vt:lpstr>
      <vt:lpstr>5-5 STM32にサンプルプログラムを書き込む</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6 アンドロイドスマホにMQTT Dashをインストールする</vt:lpstr>
      <vt:lpstr>6-1 MQTT Dashのインストール</vt:lpstr>
      <vt:lpstr>6-2 MQTT dash の設定</vt:lpstr>
      <vt:lpstr>7 Node-REDに集めたデータをMQTT Dashで見る</vt:lpstr>
      <vt:lpstr>7-1 STM32(Publisher) とMQTT dash(Subscriber)を繋げる</vt:lpstr>
      <vt:lpstr>7-2 Node-RED(Broker) とMQTT dash(Subscriber)を繋げる</vt:lpstr>
      <vt:lpstr>PowerPoint プレゼンテーション</vt:lpstr>
      <vt:lpstr>PowerPoint プレゼンテーション</vt:lpstr>
      <vt:lpstr>PowerPoint プレゼンテーション</vt:lpstr>
      <vt:lpstr>PowerPoint プレゼンテーション</vt:lpstr>
      <vt:lpstr>8 MQTT DashからSTM32のLEDを操作する</vt:lpstr>
      <vt:lpstr>8-1 Node-RED から STM32 のLEDを点灯させる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8-2 MQTT Dash から Node-RED に LED点灯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備考</vt:lpstr>
      <vt:lpstr>STM32側処理シーケンス(loop, callback)</vt:lpstr>
      <vt:lpstr>Arduino IDEの設定覚え書き</vt:lpstr>
      <vt:lpstr>STM32 – 開発環境</vt:lpstr>
      <vt:lpstr>ＳＴＭ３２ - Arduino</vt:lpstr>
      <vt:lpstr>STM32 Discovery Kit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ilc</dc:creator>
  <cp:lastModifiedBy>中村 圭介</cp:lastModifiedBy>
  <cp:revision>346</cp:revision>
  <dcterms:created xsi:type="dcterms:W3CDTF">2018-08-17T07:34:44Z</dcterms:created>
  <dcterms:modified xsi:type="dcterms:W3CDTF">2018-12-22T23:51:29Z</dcterms:modified>
</cp:coreProperties>
</file>